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9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Layouts/slideLayout9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83" r:id="rId20"/>
    <p:sldId id="284" r:id="rId21"/>
    <p:sldId id="285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CC0000"/>
    <a:srgbClr val="66FF33"/>
    <a:srgbClr val="CC0066"/>
    <a:srgbClr val="D0F0E0"/>
    <a:srgbClr val="A0E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0" tIns="47535" rIns="95070" bIns="47535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1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0" tIns="47535" rIns="95070" bIns="47535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91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1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2"/>
            <a:ext cx="5206154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0" tIns="47535" rIns="95070" bIns="475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91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0" tIns="47535" rIns="95070" bIns="47535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91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70" tIns="47535" rIns="95070" bIns="47535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A8C60D-5BAA-4CC0-8A85-18D630EF39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62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AC0E9A-B46C-4835-B434-D61E81C0B9D5}" type="slidenum">
              <a:rPr lang="en-US"/>
              <a:pPr/>
              <a:t>1</a:t>
            </a:fld>
            <a:endParaRPr lang="en-US"/>
          </a:p>
        </p:txBody>
      </p:sp>
      <p:sp>
        <p:nvSpPr>
          <p:cNvPr id="19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418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B65378-7AF2-4BA4-816E-43BC37406E08}" type="slidenum">
              <a:rPr lang="en-US"/>
              <a:pPr/>
              <a:t>10</a:t>
            </a:fld>
            <a:endParaRPr lang="en-US"/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46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EF462D-8ECF-460A-B0C6-221D0B51EE5A}" type="slidenum">
              <a:rPr lang="en-US"/>
              <a:pPr/>
              <a:t>11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13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B5751B-C17C-49F3-B77E-C98E6738C00A}" type="slidenum">
              <a:rPr lang="en-US"/>
              <a:pPr/>
              <a:t>12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85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C45C89-AF85-45A5-AC04-BFD4715FE954}" type="slidenum">
              <a:rPr lang="en-US"/>
              <a:pPr/>
              <a:t>13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75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DA0C90-0400-4C99-94B8-A095EE6DEFA7}" type="slidenum">
              <a:rPr lang="en-US"/>
              <a:pPr/>
              <a:t>14</a:t>
            </a:fld>
            <a:endParaRPr lang="en-US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2C475-62FE-4325-B31D-24C0358657B1}" type="slidenum">
              <a:rPr lang="en-US"/>
              <a:pPr/>
              <a:t>15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79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A4CD75-FB82-41AB-A6B3-C2DD36E76F97}" type="slidenum">
              <a:rPr lang="en-US"/>
              <a:pPr/>
              <a:t>16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5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4DC952-FE58-44F6-98D5-EFE2793A715D}" type="slidenum">
              <a:rPr lang="en-US"/>
              <a:pPr/>
              <a:t>17</a:t>
            </a:fld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11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694B34-4951-46D7-B9A1-72748ABA9CC6}" type="slidenum">
              <a:rPr lang="en-US"/>
              <a:pPr/>
              <a:t>18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2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D86777-8291-4539-A7A8-1BD59F90C842}" type="slidenum">
              <a:rPr lang="en-US"/>
              <a:pPr/>
              <a:t>19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7A54F3-68AE-431E-A7AA-71B1C4966B2A}" type="slidenum">
              <a:rPr lang="en-US"/>
              <a:pPr/>
              <a:t>2</a:t>
            </a:fld>
            <a:endParaRPr lang="en-US"/>
          </a:p>
        </p:txBody>
      </p:sp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71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9686DC-5152-44F7-BB2A-BE3935E2299B}" type="slidenum">
              <a:rPr lang="en-US"/>
              <a:pPr/>
              <a:t>20</a:t>
            </a:fld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74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4C33E9-285C-415B-9A88-80551708C481}" type="slidenum">
              <a:rPr lang="en-US"/>
              <a:pPr/>
              <a:t>21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3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DB4036-0602-4E0E-B27A-8ECB05B5D44A}" type="slidenum">
              <a:rPr lang="en-US"/>
              <a:pPr/>
              <a:t>22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48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3FE878-957E-4268-B51A-B0A97EB248FE}" type="slidenum">
              <a:rPr lang="en-US"/>
              <a:pPr/>
              <a:t>23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1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4470D4-26BF-4E83-B6D7-D8E8656E4728}" type="slidenum">
              <a:rPr lang="en-US"/>
              <a:pPr/>
              <a:t>24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11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826E91-E168-4FB8-B10D-E512DA32AD8C}" type="slidenum">
              <a:rPr lang="en-US"/>
              <a:pPr/>
              <a:t>25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32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8B04EA-2217-4696-9984-236C05B682AB}" type="slidenum">
              <a:rPr lang="en-US"/>
              <a:pPr/>
              <a:t>26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869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EA95B6-73E3-41D3-A5DA-E5EA6D3D9625}" type="slidenum">
              <a:rPr lang="en-US"/>
              <a:pPr/>
              <a:t>27</a:t>
            </a:fld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0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62F8BD-F5B0-419D-B1E7-940B62DE1C85}" type="slidenum">
              <a:rPr lang="en-US"/>
              <a:pPr/>
              <a:t>28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86E468-10C0-4888-BA8D-92511BEDAAD6}" type="slidenum">
              <a:rPr lang="en-US"/>
              <a:pPr/>
              <a:t>29</a:t>
            </a:fld>
            <a:endParaRPr 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2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93FF8F-4ED8-4091-B000-F5AF3EA5EF1E}" type="slidenum">
              <a:rPr lang="en-US"/>
              <a:pPr/>
              <a:t>3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3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244FF8-AF7C-4F86-B057-22B1890D43AB}" type="slidenum">
              <a:rPr lang="en-US"/>
              <a:pPr/>
              <a:t>4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51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E31190-E827-4F46-8BE8-73AF21EC8F9C}" type="slidenum">
              <a:rPr lang="en-US"/>
              <a:pPr/>
              <a:t>5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E932E5-D498-43B1-91EC-D8BCACB7EA3D}" type="slidenum">
              <a:rPr lang="en-US"/>
              <a:pPr/>
              <a:t>6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1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8E35DF-98C8-476A-A1AB-C670B012376C}" type="slidenum">
              <a:rPr lang="en-US"/>
              <a:pPr/>
              <a:t>7</a:t>
            </a:fld>
            <a:endParaRPr lang="en-US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2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72FA78-54EA-42C5-AA0E-30C9118AE8D1}" type="slidenum">
              <a:rPr lang="en-US"/>
              <a:pPr/>
              <a:t>8</a:t>
            </a:fld>
            <a:endParaRPr lang="en-US"/>
          </a:p>
        </p:txBody>
      </p:sp>
      <p:sp>
        <p:nvSpPr>
          <p:cNvPr id="200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7D22F-590D-4C65-987A-C1C1B85BBE9E}" type="slidenum">
              <a:rPr lang="en-US"/>
              <a:pPr/>
              <a:t>9</a:t>
            </a:fld>
            <a:endParaRPr lang="en-US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6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8" name="Group 2"/>
          <p:cNvGrpSpPr>
            <a:grpSpLocks/>
          </p:cNvGrpSpPr>
          <p:nvPr/>
        </p:nvGrpSpPr>
        <p:grpSpPr bwMode="auto">
          <a:xfrm>
            <a:off x="4716463" y="5345113"/>
            <a:ext cx="4427537" cy="1512887"/>
            <a:chOff x="2971" y="3367"/>
            <a:chExt cx="2789" cy="953"/>
          </a:xfrm>
        </p:grpSpPr>
        <p:sp>
          <p:nvSpPr>
            <p:cNvPr id="55299" name="Freeform 3"/>
            <p:cNvSpPr>
              <a:spLocks/>
            </p:cNvSpPr>
            <p:nvPr/>
          </p:nvSpPr>
          <p:spPr bwMode="ltGray">
            <a:xfrm>
              <a:off x="2971" y="3367"/>
              <a:ext cx="2789" cy="953"/>
            </a:xfrm>
            <a:custGeom>
              <a:avLst/>
              <a:gdLst/>
              <a:ahLst/>
              <a:cxnLst>
                <a:cxn ang="0">
                  <a:pos x="2768" y="18"/>
                </a:cxn>
                <a:cxn ang="0">
                  <a:pos x="2678" y="24"/>
                </a:cxn>
                <a:cxn ang="0">
                  <a:pos x="2613" y="102"/>
                </a:cxn>
                <a:cxn ang="0">
                  <a:pos x="2511" y="156"/>
                </a:cxn>
                <a:cxn ang="0">
                  <a:pos x="2505" y="222"/>
                </a:cxn>
                <a:cxn ang="0">
                  <a:pos x="2487" y="246"/>
                </a:cxn>
                <a:cxn ang="0">
                  <a:pos x="2469" y="252"/>
                </a:cxn>
                <a:cxn ang="0">
                  <a:pos x="2397" y="210"/>
                </a:cxn>
                <a:cxn ang="0">
                  <a:pos x="2260" y="192"/>
                </a:cxn>
                <a:cxn ang="0">
                  <a:pos x="2236" y="186"/>
                </a:cxn>
                <a:cxn ang="0">
                  <a:pos x="2218" y="192"/>
                </a:cxn>
                <a:cxn ang="0">
                  <a:pos x="2146" y="228"/>
                </a:cxn>
                <a:cxn ang="0">
                  <a:pos x="2110" y="240"/>
                </a:cxn>
                <a:cxn ang="0">
                  <a:pos x="2086" y="246"/>
                </a:cxn>
                <a:cxn ang="0">
                  <a:pos x="2074" y="258"/>
                </a:cxn>
                <a:cxn ang="0">
                  <a:pos x="2074" y="276"/>
                </a:cxn>
                <a:cxn ang="0">
                  <a:pos x="2051" y="300"/>
                </a:cxn>
                <a:cxn ang="0">
                  <a:pos x="2033" y="312"/>
                </a:cxn>
                <a:cxn ang="0">
                  <a:pos x="2021" y="324"/>
                </a:cxn>
                <a:cxn ang="0">
                  <a:pos x="2009" y="336"/>
                </a:cxn>
                <a:cxn ang="0">
                  <a:pos x="1979" y="342"/>
                </a:cxn>
                <a:cxn ang="0">
                  <a:pos x="1913" y="336"/>
                </a:cxn>
                <a:cxn ang="0">
                  <a:pos x="1877" y="330"/>
                </a:cxn>
                <a:cxn ang="0">
                  <a:pos x="1865" y="342"/>
                </a:cxn>
                <a:cxn ang="0">
                  <a:pos x="1853" y="354"/>
                </a:cxn>
                <a:cxn ang="0">
                  <a:pos x="1823" y="360"/>
                </a:cxn>
                <a:cxn ang="0">
                  <a:pos x="1764" y="342"/>
                </a:cxn>
                <a:cxn ang="0">
                  <a:pos x="1740" y="342"/>
                </a:cxn>
                <a:cxn ang="0">
                  <a:pos x="1716" y="354"/>
                </a:cxn>
                <a:cxn ang="0">
                  <a:pos x="1656" y="425"/>
                </a:cxn>
                <a:cxn ang="0">
                  <a:pos x="1614" y="569"/>
                </a:cxn>
                <a:cxn ang="0">
                  <a:pos x="1614" y="593"/>
                </a:cxn>
                <a:cxn ang="0">
                  <a:pos x="1620" y="641"/>
                </a:cxn>
                <a:cxn ang="0">
                  <a:pos x="1638" y="659"/>
                </a:cxn>
                <a:cxn ang="0">
                  <a:pos x="1632" y="671"/>
                </a:cxn>
                <a:cxn ang="0">
                  <a:pos x="1620" y="683"/>
                </a:cxn>
                <a:cxn ang="0">
                  <a:pos x="1542" y="689"/>
                </a:cxn>
                <a:cxn ang="0">
                  <a:pos x="1465" y="629"/>
                </a:cxn>
                <a:cxn ang="0">
                  <a:pos x="1333" y="587"/>
                </a:cxn>
                <a:cxn ang="0">
                  <a:pos x="1184" y="671"/>
                </a:cxn>
                <a:cxn ang="0">
                  <a:pos x="1016" y="731"/>
                </a:cxn>
                <a:cxn ang="0">
                  <a:pos x="813" y="743"/>
                </a:cxn>
                <a:cxn ang="0">
                  <a:pos x="628" y="701"/>
                </a:cxn>
                <a:cxn ang="0">
                  <a:pos x="568" y="695"/>
                </a:cxn>
                <a:cxn ang="0">
                  <a:pos x="556" y="701"/>
                </a:cxn>
                <a:cxn ang="0">
                  <a:pos x="520" y="731"/>
                </a:cxn>
                <a:cxn ang="0">
                  <a:pos x="436" y="809"/>
                </a:cxn>
                <a:cxn ang="0">
                  <a:pos x="406" y="821"/>
                </a:cxn>
                <a:cxn ang="0">
                  <a:pos x="382" y="821"/>
                </a:cxn>
                <a:cxn ang="0">
                  <a:pos x="335" y="827"/>
                </a:cxn>
                <a:cxn ang="0">
                  <a:pos x="209" y="851"/>
                </a:cxn>
                <a:cxn ang="0">
                  <a:pos x="173" y="857"/>
                </a:cxn>
                <a:cxn ang="0">
                  <a:pos x="125" y="851"/>
                </a:cxn>
                <a:cxn ang="0">
                  <a:pos x="107" y="857"/>
                </a:cxn>
                <a:cxn ang="0">
                  <a:pos x="101" y="875"/>
                </a:cxn>
                <a:cxn ang="0">
                  <a:pos x="83" y="887"/>
                </a:cxn>
                <a:cxn ang="0">
                  <a:pos x="48" y="899"/>
                </a:cxn>
                <a:cxn ang="0">
                  <a:pos x="2780" y="24"/>
                </a:cxn>
              </a:cxnLst>
              <a:rect l="0" t="0" r="r" b="b"/>
              <a:pathLst>
                <a:path w="2780" h="953">
                  <a:moveTo>
                    <a:pt x="2780" y="24"/>
                  </a:moveTo>
                  <a:lnTo>
                    <a:pt x="2774" y="24"/>
                  </a:lnTo>
                  <a:lnTo>
                    <a:pt x="2774" y="18"/>
                  </a:lnTo>
                  <a:lnTo>
                    <a:pt x="2768" y="18"/>
                  </a:lnTo>
                  <a:lnTo>
                    <a:pt x="2756" y="12"/>
                  </a:lnTo>
                  <a:lnTo>
                    <a:pt x="2738" y="6"/>
                  </a:lnTo>
                  <a:lnTo>
                    <a:pt x="2714" y="0"/>
                  </a:lnTo>
                  <a:lnTo>
                    <a:pt x="2678" y="24"/>
                  </a:lnTo>
                  <a:lnTo>
                    <a:pt x="2643" y="54"/>
                  </a:lnTo>
                  <a:lnTo>
                    <a:pt x="2619" y="90"/>
                  </a:lnTo>
                  <a:lnTo>
                    <a:pt x="2613" y="96"/>
                  </a:lnTo>
                  <a:lnTo>
                    <a:pt x="2613" y="102"/>
                  </a:lnTo>
                  <a:lnTo>
                    <a:pt x="2601" y="108"/>
                  </a:lnTo>
                  <a:lnTo>
                    <a:pt x="2583" y="120"/>
                  </a:lnTo>
                  <a:lnTo>
                    <a:pt x="2541" y="132"/>
                  </a:lnTo>
                  <a:lnTo>
                    <a:pt x="2511" y="156"/>
                  </a:lnTo>
                  <a:lnTo>
                    <a:pt x="2511" y="204"/>
                  </a:lnTo>
                  <a:lnTo>
                    <a:pt x="2511" y="210"/>
                  </a:lnTo>
                  <a:lnTo>
                    <a:pt x="2505" y="216"/>
                  </a:lnTo>
                  <a:lnTo>
                    <a:pt x="2505" y="222"/>
                  </a:lnTo>
                  <a:lnTo>
                    <a:pt x="2499" y="228"/>
                  </a:lnTo>
                  <a:lnTo>
                    <a:pt x="2499" y="240"/>
                  </a:lnTo>
                  <a:lnTo>
                    <a:pt x="2493" y="246"/>
                  </a:lnTo>
                  <a:lnTo>
                    <a:pt x="2487" y="246"/>
                  </a:lnTo>
                  <a:lnTo>
                    <a:pt x="2487" y="252"/>
                  </a:lnTo>
                  <a:lnTo>
                    <a:pt x="2481" y="252"/>
                  </a:lnTo>
                  <a:lnTo>
                    <a:pt x="2475" y="252"/>
                  </a:lnTo>
                  <a:lnTo>
                    <a:pt x="2469" y="252"/>
                  </a:lnTo>
                  <a:lnTo>
                    <a:pt x="2457" y="252"/>
                  </a:lnTo>
                  <a:lnTo>
                    <a:pt x="2439" y="258"/>
                  </a:lnTo>
                  <a:lnTo>
                    <a:pt x="2415" y="222"/>
                  </a:lnTo>
                  <a:lnTo>
                    <a:pt x="2397" y="210"/>
                  </a:lnTo>
                  <a:lnTo>
                    <a:pt x="2373" y="216"/>
                  </a:lnTo>
                  <a:lnTo>
                    <a:pt x="2332" y="216"/>
                  </a:lnTo>
                  <a:lnTo>
                    <a:pt x="2296" y="204"/>
                  </a:lnTo>
                  <a:lnTo>
                    <a:pt x="2260" y="192"/>
                  </a:lnTo>
                  <a:lnTo>
                    <a:pt x="2260" y="192"/>
                  </a:lnTo>
                  <a:lnTo>
                    <a:pt x="2248" y="186"/>
                  </a:lnTo>
                  <a:lnTo>
                    <a:pt x="2242" y="186"/>
                  </a:lnTo>
                  <a:lnTo>
                    <a:pt x="2236" y="186"/>
                  </a:lnTo>
                  <a:lnTo>
                    <a:pt x="2230" y="186"/>
                  </a:lnTo>
                  <a:lnTo>
                    <a:pt x="2224" y="192"/>
                  </a:lnTo>
                  <a:lnTo>
                    <a:pt x="2224" y="192"/>
                  </a:lnTo>
                  <a:lnTo>
                    <a:pt x="2218" y="192"/>
                  </a:lnTo>
                  <a:lnTo>
                    <a:pt x="2212" y="198"/>
                  </a:lnTo>
                  <a:lnTo>
                    <a:pt x="2194" y="204"/>
                  </a:lnTo>
                  <a:lnTo>
                    <a:pt x="2170" y="210"/>
                  </a:lnTo>
                  <a:lnTo>
                    <a:pt x="2146" y="228"/>
                  </a:lnTo>
                  <a:lnTo>
                    <a:pt x="2122" y="240"/>
                  </a:lnTo>
                  <a:lnTo>
                    <a:pt x="2116" y="240"/>
                  </a:lnTo>
                  <a:lnTo>
                    <a:pt x="2110" y="240"/>
                  </a:lnTo>
                  <a:lnTo>
                    <a:pt x="2110" y="240"/>
                  </a:lnTo>
                  <a:lnTo>
                    <a:pt x="2104" y="240"/>
                  </a:lnTo>
                  <a:lnTo>
                    <a:pt x="2098" y="246"/>
                  </a:lnTo>
                  <a:lnTo>
                    <a:pt x="2092" y="246"/>
                  </a:lnTo>
                  <a:lnTo>
                    <a:pt x="2086" y="246"/>
                  </a:lnTo>
                  <a:lnTo>
                    <a:pt x="2080" y="252"/>
                  </a:lnTo>
                  <a:lnTo>
                    <a:pt x="2080" y="258"/>
                  </a:lnTo>
                  <a:lnTo>
                    <a:pt x="2074" y="258"/>
                  </a:lnTo>
                  <a:lnTo>
                    <a:pt x="2074" y="258"/>
                  </a:lnTo>
                  <a:lnTo>
                    <a:pt x="2074" y="264"/>
                  </a:lnTo>
                  <a:lnTo>
                    <a:pt x="2074" y="264"/>
                  </a:lnTo>
                  <a:lnTo>
                    <a:pt x="2074" y="270"/>
                  </a:lnTo>
                  <a:lnTo>
                    <a:pt x="2074" y="276"/>
                  </a:lnTo>
                  <a:lnTo>
                    <a:pt x="2069" y="288"/>
                  </a:lnTo>
                  <a:lnTo>
                    <a:pt x="2057" y="300"/>
                  </a:lnTo>
                  <a:lnTo>
                    <a:pt x="2057" y="300"/>
                  </a:lnTo>
                  <a:lnTo>
                    <a:pt x="2051" y="300"/>
                  </a:lnTo>
                  <a:lnTo>
                    <a:pt x="2045" y="300"/>
                  </a:lnTo>
                  <a:lnTo>
                    <a:pt x="2039" y="306"/>
                  </a:lnTo>
                  <a:lnTo>
                    <a:pt x="2033" y="306"/>
                  </a:lnTo>
                  <a:lnTo>
                    <a:pt x="2033" y="312"/>
                  </a:lnTo>
                  <a:lnTo>
                    <a:pt x="2027" y="312"/>
                  </a:lnTo>
                  <a:lnTo>
                    <a:pt x="2027" y="318"/>
                  </a:lnTo>
                  <a:lnTo>
                    <a:pt x="2027" y="318"/>
                  </a:lnTo>
                  <a:lnTo>
                    <a:pt x="2021" y="324"/>
                  </a:lnTo>
                  <a:lnTo>
                    <a:pt x="2021" y="324"/>
                  </a:lnTo>
                  <a:lnTo>
                    <a:pt x="2015" y="330"/>
                  </a:lnTo>
                  <a:lnTo>
                    <a:pt x="2015" y="330"/>
                  </a:lnTo>
                  <a:lnTo>
                    <a:pt x="2009" y="336"/>
                  </a:lnTo>
                  <a:lnTo>
                    <a:pt x="1997" y="336"/>
                  </a:lnTo>
                  <a:lnTo>
                    <a:pt x="1991" y="342"/>
                  </a:lnTo>
                  <a:lnTo>
                    <a:pt x="1985" y="342"/>
                  </a:lnTo>
                  <a:lnTo>
                    <a:pt x="1979" y="342"/>
                  </a:lnTo>
                  <a:lnTo>
                    <a:pt x="1961" y="336"/>
                  </a:lnTo>
                  <a:lnTo>
                    <a:pt x="1925" y="336"/>
                  </a:lnTo>
                  <a:lnTo>
                    <a:pt x="1919" y="336"/>
                  </a:lnTo>
                  <a:lnTo>
                    <a:pt x="1913" y="336"/>
                  </a:lnTo>
                  <a:lnTo>
                    <a:pt x="1895" y="330"/>
                  </a:lnTo>
                  <a:lnTo>
                    <a:pt x="1889" y="330"/>
                  </a:lnTo>
                  <a:lnTo>
                    <a:pt x="1883" y="330"/>
                  </a:lnTo>
                  <a:lnTo>
                    <a:pt x="1877" y="330"/>
                  </a:lnTo>
                  <a:lnTo>
                    <a:pt x="1877" y="330"/>
                  </a:lnTo>
                  <a:lnTo>
                    <a:pt x="1871" y="336"/>
                  </a:lnTo>
                  <a:lnTo>
                    <a:pt x="1871" y="336"/>
                  </a:lnTo>
                  <a:lnTo>
                    <a:pt x="1865" y="342"/>
                  </a:lnTo>
                  <a:lnTo>
                    <a:pt x="1865" y="342"/>
                  </a:lnTo>
                  <a:lnTo>
                    <a:pt x="1859" y="348"/>
                  </a:lnTo>
                  <a:lnTo>
                    <a:pt x="1859" y="348"/>
                  </a:lnTo>
                  <a:lnTo>
                    <a:pt x="1853" y="354"/>
                  </a:lnTo>
                  <a:lnTo>
                    <a:pt x="1847" y="354"/>
                  </a:lnTo>
                  <a:lnTo>
                    <a:pt x="1835" y="360"/>
                  </a:lnTo>
                  <a:lnTo>
                    <a:pt x="1829" y="360"/>
                  </a:lnTo>
                  <a:lnTo>
                    <a:pt x="1823" y="360"/>
                  </a:lnTo>
                  <a:lnTo>
                    <a:pt x="1817" y="360"/>
                  </a:lnTo>
                  <a:lnTo>
                    <a:pt x="1776" y="342"/>
                  </a:lnTo>
                  <a:lnTo>
                    <a:pt x="1770" y="342"/>
                  </a:lnTo>
                  <a:lnTo>
                    <a:pt x="1764" y="342"/>
                  </a:lnTo>
                  <a:lnTo>
                    <a:pt x="1758" y="342"/>
                  </a:lnTo>
                  <a:lnTo>
                    <a:pt x="1746" y="342"/>
                  </a:lnTo>
                  <a:lnTo>
                    <a:pt x="1746" y="342"/>
                  </a:lnTo>
                  <a:lnTo>
                    <a:pt x="1740" y="342"/>
                  </a:lnTo>
                  <a:lnTo>
                    <a:pt x="1734" y="342"/>
                  </a:lnTo>
                  <a:lnTo>
                    <a:pt x="1728" y="348"/>
                  </a:lnTo>
                  <a:lnTo>
                    <a:pt x="1722" y="348"/>
                  </a:lnTo>
                  <a:lnTo>
                    <a:pt x="1716" y="354"/>
                  </a:lnTo>
                  <a:lnTo>
                    <a:pt x="1704" y="366"/>
                  </a:lnTo>
                  <a:lnTo>
                    <a:pt x="1698" y="378"/>
                  </a:lnTo>
                  <a:lnTo>
                    <a:pt x="1674" y="402"/>
                  </a:lnTo>
                  <a:lnTo>
                    <a:pt x="1656" y="425"/>
                  </a:lnTo>
                  <a:lnTo>
                    <a:pt x="1632" y="461"/>
                  </a:lnTo>
                  <a:lnTo>
                    <a:pt x="1614" y="509"/>
                  </a:lnTo>
                  <a:lnTo>
                    <a:pt x="1614" y="563"/>
                  </a:lnTo>
                  <a:lnTo>
                    <a:pt x="1614" y="569"/>
                  </a:lnTo>
                  <a:lnTo>
                    <a:pt x="1614" y="575"/>
                  </a:lnTo>
                  <a:lnTo>
                    <a:pt x="1614" y="581"/>
                  </a:lnTo>
                  <a:lnTo>
                    <a:pt x="1614" y="587"/>
                  </a:lnTo>
                  <a:lnTo>
                    <a:pt x="1614" y="593"/>
                  </a:lnTo>
                  <a:lnTo>
                    <a:pt x="1614" y="599"/>
                  </a:lnTo>
                  <a:lnTo>
                    <a:pt x="1614" y="605"/>
                  </a:lnTo>
                  <a:lnTo>
                    <a:pt x="1614" y="617"/>
                  </a:lnTo>
                  <a:lnTo>
                    <a:pt x="1620" y="641"/>
                  </a:lnTo>
                  <a:lnTo>
                    <a:pt x="1626" y="641"/>
                  </a:lnTo>
                  <a:lnTo>
                    <a:pt x="1632" y="647"/>
                  </a:lnTo>
                  <a:lnTo>
                    <a:pt x="1632" y="659"/>
                  </a:lnTo>
                  <a:lnTo>
                    <a:pt x="1638" y="659"/>
                  </a:lnTo>
                  <a:lnTo>
                    <a:pt x="1638" y="665"/>
                  </a:lnTo>
                  <a:lnTo>
                    <a:pt x="1638" y="665"/>
                  </a:lnTo>
                  <a:lnTo>
                    <a:pt x="1638" y="671"/>
                  </a:lnTo>
                  <a:lnTo>
                    <a:pt x="1632" y="671"/>
                  </a:lnTo>
                  <a:lnTo>
                    <a:pt x="1632" y="677"/>
                  </a:lnTo>
                  <a:lnTo>
                    <a:pt x="1632" y="677"/>
                  </a:lnTo>
                  <a:lnTo>
                    <a:pt x="1626" y="677"/>
                  </a:lnTo>
                  <a:lnTo>
                    <a:pt x="1620" y="683"/>
                  </a:lnTo>
                  <a:lnTo>
                    <a:pt x="1596" y="689"/>
                  </a:lnTo>
                  <a:lnTo>
                    <a:pt x="1572" y="689"/>
                  </a:lnTo>
                  <a:lnTo>
                    <a:pt x="1548" y="689"/>
                  </a:lnTo>
                  <a:lnTo>
                    <a:pt x="1542" y="689"/>
                  </a:lnTo>
                  <a:lnTo>
                    <a:pt x="1536" y="689"/>
                  </a:lnTo>
                  <a:lnTo>
                    <a:pt x="1518" y="683"/>
                  </a:lnTo>
                  <a:lnTo>
                    <a:pt x="1495" y="671"/>
                  </a:lnTo>
                  <a:lnTo>
                    <a:pt x="1465" y="629"/>
                  </a:lnTo>
                  <a:lnTo>
                    <a:pt x="1435" y="599"/>
                  </a:lnTo>
                  <a:lnTo>
                    <a:pt x="1405" y="581"/>
                  </a:lnTo>
                  <a:lnTo>
                    <a:pt x="1375" y="563"/>
                  </a:lnTo>
                  <a:lnTo>
                    <a:pt x="1333" y="587"/>
                  </a:lnTo>
                  <a:lnTo>
                    <a:pt x="1303" y="653"/>
                  </a:lnTo>
                  <a:lnTo>
                    <a:pt x="1261" y="665"/>
                  </a:lnTo>
                  <a:lnTo>
                    <a:pt x="1219" y="653"/>
                  </a:lnTo>
                  <a:lnTo>
                    <a:pt x="1184" y="671"/>
                  </a:lnTo>
                  <a:lnTo>
                    <a:pt x="1136" y="671"/>
                  </a:lnTo>
                  <a:lnTo>
                    <a:pt x="1106" y="671"/>
                  </a:lnTo>
                  <a:lnTo>
                    <a:pt x="1076" y="707"/>
                  </a:lnTo>
                  <a:lnTo>
                    <a:pt x="1016" y="731"/>
                  </a:lnTo>
                  <a:lnTo>
                    <a:pt x="944" y="761"/>
                  </a:lnTo>
                  <a:lnTo>
                    <a:pt x="921" y="773"/>
                  </a:lnTo>
                  <a:lnTo>
                    <a:pt x="867" y="773"/>
                  </a:lnTo>
                  <a:lnTo>
                    <a:pt x="813" y="743"/>
                  </a:lnTo>
                  <a:lnTo>
                    <a:pt x="783" y="719"/>
                  </a:lnTo>
                  <a:lnTo>
                    <a:pt x="741" y="713"/>
                  </a:lnTo>
                  <a:lnTo>
                    <a:pt x="693" y="701"/>
                  </a:lnTo>
                  <a:lnTo>
                    <a:pt x="628" y="701"/>
                  </a:lnTo>
                  <a:lnTo>
                    <a:pt x="616" y="701"/>
                  </a:lnTo>
                  <a:lnTo>
                    <a:pt x="598" y="695"/>
                  </a:lnTo>
                  <a:lnTo>
                    <a:pt x="580" y="695"/>
                  </a:lnTo>
                  <a:lnTo>
                    <a:pt x="568" y="695"/>
                  </a:lnTo>
                  <a:lnTo>
                    <a:pt x="568" y="695"/>
                  </a:lnTo>
                  <a:lnTo>
                    <a:pt x="562" y="701"/>
                  </a:lnTo>
                  <a:lnTo>
                    <a:pt x="556" y="701"/>
                  </a:lnTo>
                  <a:lnTo>
                    <a:pt x="556" y="701"/>
                  </a:lnTo>
                  <a:lnTo>
                    <a:pt x="556" y="701"/>
                  </a:lnTo>
                  <a:lnTo>
                    <a:pt x="550" y="707"/>
                  </a:lnTo>
                  <a:lnTo>
                    <a:pt x="544" y="713"/>
                  </a:lnTo>
                  <a:lnTo>
                    <a:pt x="520" y="731"/>
                  </a:lnTo>
                  <a:lnTo>
                    <a:pt x="496" y="749"/>
                  </a:lnTo>
                  <a:lnTo>
                    <a:pt x="460" y="785"/>
                  </a:lnTo>
                  <a:lnTo>
                    <a:pt x="454" y="791"/>
                  </a:lnTo>
                  <a:lnTo>
                    <a:pt x="436" y="809"/>
                  </a:lnTo>
                  <a:lnTo>
                    <a:pt x="424" y="815"/>
                  </a:lnTo>
                  <a:lnTo>
                    <a:pt x="418" y="821"/>
                  </a:lnTo>
                  <a:lnTo>
                    <a:pt x="412" y="821"/>
                  </a:lnTo>
                  <a:lnTo>
                    <a:pt x="406" y="821"/>
                  </a:lnTo>
                  <a:lnTo>
                    <a:pt x="400" y="821"/>
                  </a:lnTo>
                  <a:lnTo>
                    <a:pt x="394" y="821"/>
                  </a:lnTo>
                  <a:lnTo>
                    <a:pt x="388" y="821"/>
                  </a:lnTo>
                  <a:lnTo>
                    <a:pt x="382" y="821"/>
                  </a:lnTo>
                  <a:lnTo>
                    <a:pt x="370" y="821"/>
                  </a:lnTo>
                  <a:lnTo>
                    <a:pt x="358" y="821"/>
                  </a:lnTo>
                  <a:lnTo>
                    <a:pt x="352" y="821"/>
                  </a:lnTo>
                  <a:lnTo>
                    <a:pt x="335" y="827"/>
                  </a:lnTo>
                  <a:lnTo>
                    <a:pt x="329" y="827"/>
                  </a:lnTo>
                  <a:lnTo>
                    <a:pt x="233" y="839"/>
                  </a:lnTo>
                  <a:lnTo>
                    <a:pt x="227" y="845"/>
                  </a:lnTo>
                  <a:lnTo>
                    <a:pt x="209" y="851"/>
                  </a:lnTo>
                  <a:lnTo>
                    <a:pt x="197" y="851"/>
                  </a:lnTo>
                  <a:lnTo>
                    <a:pt x="185" y="857"/>
                  </a:lnTo>
                  <a:lnTo>
                    <a:pt x="179" y="857"/>
                  </a:lnTo>
                  <a:lnTo>
                    <a:pt x="173" y="857"/>
                  </a:lnTo>
                  <a:lnTo>
                    <a:pt x="167" y="857"/>
                  </a:lnTo>
                  <a:lnTo>
                    <a:pt x="149" y="851"/>
                  </a:lnTo>
                  <a:lnTo>
                    <a:pt x="137" y="851"/>
                  </a:lnTo>
                  <a:lnTo>
                    <a:pt x="125" y="851"/>
                  </a:lnTo>
                  <a:lnTo>
                    <a:pt x="119" y="857"/>
                  </a:lnTo>
                  <a:lnTo>
                    <a:pt x="113" y="857"/>
                  </a:lnTo>
                  <a:lnTo>
                    <a:pt x="107" y="857"/>
                  </a:lnTo>
                  <a:lnTo>
                    <a:pt x="107" y="857"/>
                  </a:lnTo>
                  <a:lnTo>
                    <a:pt x="101" y="863"/>
                  </a:lnTo>
                  <a:lnTo>
                    <a:pt x="101" y="863"/>
                  </a:lnTo>
                  <a:lnTo>
                    <a:pt x="101" y="869"/>
                  </a:lnTo>
                  <a:lnTo>
                    <a:pt x="101" y="875"/>
                  </a:lnTo>
                  <a:lnTo>
                    <a:pt x="95" y="875"/>
                  </a:lnTo>
                  <a:lnTo>
                    <a:pt x="95" y="881"/>
                  </a:lnTo>
                  <a:lnTo>
                    <a:pt x="89" y="881"/>
                  </a:lnTo>
                  <a:lnTo>
                    <a:pt x="83" y="887"/>
                  </a:lnTo>
                  <a:lnTo>
                    <a:pt x="77" y="887"/>
                  </a:lnTo>
                  <a:lnTo>
                    <a:pt x="60" y="893"/>
                  </a:lnTo>
                  <a:lnTo>
                    <a:pt x="54" y="899"/>
                  </a:lnTo>
                  <a:lnTo>
                    <a:pt x="48" y="899"/>
                  </a:lnTo>
                  <a:lnTo>
                    <a:pt x="48" y="905"/>
                  </a:lnTo>
                  <a:lnTo>
                    <a:pt x="0" y="953"/>
                  </a:lnTo>
                  <a:lnTo>
                    <a:pt x="2780" y="953"/>
                  </a:lnTo>
                  <a:lnTo>
                    <a:pt x="2780" y="24"/>
                  </a:lnTo>
                  <a:lnTo>
                    <a:pt x="2780" y="24"/>
                  </a:lnTo>
                  <a:lnTo>
                    <a:pt x="2780" y="24"/>
                  </a:lnTo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0" name="Freeform 4"/>
            <p:cNvSpPr>
              <a:spLocks/>
            </p:cNvSpPr>
            <p:nvPr/>
          </p:nvSpPr>
          <p:spPr bwMode="ltGray">
            <a:xfrm>
              <a:off x="4602" y="4014"/>
              <a:ext cx="12" cy="18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8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1" name="Freeform 5"/>
            <p:cNvSpPr>
              <a:spLocks/>
            </p:cNvSpPr>
            <p:nvPr/>
          </p:nvSpPr>
          <p:spPr bwMode="ltGray">
            <a:xfrm>
              <a:off x="4596" y="3996"/>
              <a:ext cx="6" cy="1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6" h="18">
                  <a:moveTo>
                    <a:pt x="0" y="12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2" name="Freeform 6"/>
            <p:cNvSpPr>
              <a:spLocks/>
            </p:cNvSpPr>
            <p:nvPr/>
          </p:nvSpPr>
          <p:spPr bwMode="ltGray">
            <a:xfrm>
              <a:off x="5180" y="3577"/>
              <a:ext cx="304" cy="741"/>
            </a:xfrm>
            <a:custGeom>
              <a:avLst/>
              <a:gdLst/>
              <a:ahLst/>
              <a:cxnLst>
                <a:cxn ang="0">
                  <a:pos x="280" y="42"/>
                </a:cxn>
                <a:cxn ang="0">
                  <a:pos x="274" y="42"/>
                </a:cxn>
                <a:cxn ang="0">
                  <a:pos x="268" y="42"/>
                </a:cxn>
                <a:cxn ang="0">
                  <a:pos x="256" y="42"/>
                </a:cxn>
                <a:cxn ang="0">
                  <a:pos x="238" y="48"/>
                </a:cxn>
                <a:cxn ang="0">
                  <a:pos x="214" y="12"/>
                </a:cxn>
                <a:cxn ang="0">
                  <a:pos x="196" y="0"/>
                </a:cxn>
                <a:cxn ang="0">
                  <a:pos x="196" y="0"/>
                </a:cxn>
                <a:cxn ang="0">
                  <a:pos x="164" y="167"/>
                </a:cxn>
                <a:cxn ang="0">
                  <a:pos x="144" y="217"/>
                </a:cxn>
                <a:cxn ang="0">
                  <a:pos x="110" y="281"/>
                </a:cxn>
                <a:cxn ang="0">
                  <a:pos x="96" y="327"/>
                </a:cxn>
                <a:cxn ang="0">
                  <a:pos x="124" y="405"/>
                </a:cxn>
                <a:cxn ang="0">
                  <a:pos x="100" y="463"/>
                </a:cxn>
                <a:cxn ang="0">
                  <a:pos x="68" y="503"/>
                </a:cxn>
                <a:cxn ang="0">
                  <a:pos x="30" y="539"/>
                </a:cxn>
                <a:cxn ang="0">
                  <a:pos x="24" y="613"/>
                </a:cxn>
                <a:cxn ang="0">
                  <a:pos x="0" y="741"/>
                </a:cxn>
                <a:cxn ang="0">
                  <a:pos x="202" y="741"/>
                </a:cxn>
                <a:cxn ang="0">
                  <a:pos x="180" y="639"/>
                </a:cxn>
                <a:cxn ang="0">
                  <a:pos x="192" y="589"/>
                </a:cxn>
                <a:cxn ang="0">
                  <a:pos x="178" y="539"/>
                </a:cxn>
                <a:cxn ang="0">
                  <a:pos x="190" y="499"/>
                </a:cxn>
                <a:cxn ang="0">
                  <a:pos x="184" y="465"/>
                </a:cxn>
                <a:cxn ang="0">
                  <a:pos x="192" y="391"/>
                </a:cxn>
                <a:cxn ang="0">
                  <a:pos x="216" y="313"/>
                </a:cxn>
                <a:cxn ang="0">
                  <a:pos x="238" y="249"/>
                </a:cxn>
                <a:cxn ang="0">
                  <a:pos x="268" y="185"/>
                </a:cxn>
                <a:cxn ang="0">
                  <a:pos x="284" y="159"/>
                </a:cxn>
                <a:cxn ang="0">
                  <a:pos x="304" y="12"/>
                </a:cxn>
                <a:cxn ang="0">
                  <a:pos x="298" y="24"/>
                </a:cxn>
                <a:cxn ang="0">
                  <a:pos x="292" y="30"/>
                </a:cxn>
                <a:cxn ang="0">
                  <a:pos x="292" y="36"/>
                </a:cxn>
                <a:cxn ang="0">
                  <a:pos x="286" y="36"/>
                </a:cxn>
                <a:cxn ang="0">
                  <a:pos x="286" y="42"/>
                </a:cxn>
                <a:cxn ang="0">
                  <a:pos x="280" y="42"/>
                </a:cxn>
                <a:cxn ang="0">
                  <a:pos x="280" y="42"/>
                </a:cxn>
                <a:cxn ang="0">
                  <a:pos x="280" y="42"/>
                </a:cxn>
              </a:cxnLst>
              <a:rect l="0" t="0" r="r" b="b"/>
              <a:pathLst>
                <a:path w="304" h="741">
                  <a:moveTo>
                    <a:pt x="280" y="42"/>
                  </a:moveTo>
                  <a:lnTo>
                    <a:pt x="274" y="42"/>
                  </a:lnTo>
                  <a:lnTo>
                    <a:pt x="268" y="42"/>
                  </a:lnTo>
                  <a:lnTo>
                    <a:pt x="256" y="42"/>
                  </a:lnTo>
                  <a:lnTo>
                    <a:pt x="238" y="48"/>
                  </a:lnTo>
                  <a:lnTo>
                    <a:pt x="214" y="12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64" y="167"/>
                  </a:lnTo>
                  <a:lnTo>
                    <a:pt x="144" y="217"/>
                  </a:lnTo>
                  <a:lnTo>
                    <a:pt x="110" y="281"/>
                  </a:lnTo>
                  <a:lnTo>
                    <a:pt x="96" y="327"/>
                  </a:lnTo>
                  <a:lnTo>
                    <a:pt x="124" y="405"/>
                  </a:lnTo>
                  <a:lnTo>
                    <a:pt x="100" y="463"/>
                  </a:lnTo>
                  <a:lnTo>
                    <a:pt x="68" y="503"/>
                  </a:lnTo>
                  <a:lnTo>
                    <a:pt x="30" y="539"/>
                  </a:lnTo>
                  <a:lnTo>
                    <a:pt x="24" y="613"/>
                  </a:lnTo>
                  <a:lnTo>
                    <a:pt x="0" y="741"/>
                  </a:lnTo>
                  <a:lnTo>
                    <a:pt x="202" y="741"/>
                  </a:lnTo>
                  <a:lnTo>
                    <a:pt x="180" y="639"/>
                  </a:lnTo>
                  <a:lnTo>
                    <a:pt x="192" y="589"/>
                  </a:lnTo>
                  <a:lnTo>
                    <a:pt x="178" y="539"/>
                  </a:lnTo>
                  <a:lnTo>
                    <a:pt x="190" y="499"/>
                  </a:lnTo>
                  <a:lnTo>
                    <a:pt x="184" y="465"/>
                  </a:lnTo>
                  <a:lnTo>
                    <a:pt x="192" y="391"/>
                  </a:lnTo>
                  <a:lnTo>
                    <a:pt x="216" y="313"/>
                  </a:lnTo>
                  <a:lnTo>
                    <a:pt x="238" y="249"/>
                  </a:lnTo>
                  <a:lnTo>
                    <a:pt x="268" y="185"/>
                  </a:lnTo>
                  <a:lnTo>
                    <a:pt x="284" y="159"/>
                  </a:lnTo>
                  <a:lnTo>
                    <a:pt x="304" y="12"/>
                  </a:lnTo>
                  <a:lnTo>
                    <a:pt x="298" y="24"/>
                  </a:lnTo>
                  <a:lnTo>
                    <a:pt x="292" y="30"/>
                  </a:lnTo>
                  <a:lnTo>
                    <a:pt x="292" y="36"/>
                  </a:lnTo>
                  <a:lnTo>
                    <a:pt x="286" y="36"/>
                  </a:lnTo>
                  <a:lnTo>
                    <a:pt x="286" y="42"/>
                  </a:lnTo>
                  <a:lnTo>
                    <a:pt x="280" y="42"/>
                  </a:lnTo>
                  <a:lnTo>
                    <a:pt x="280" y="42"/>
                  </a:lnTo>
                  <a:lnTo>
                    <a:pt x="280" y="4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3" name="Freeform 7"/>
            <p:cNvSpPr>
              <a:spLocks/>
            </p:cNvSpPr>
            <p:nvPr/>
          </p:nvSpPr>
          <p:spPr bwMode="ltGray">
            <a:xfrm>
              <a:off x="4918" y="3553"/>
              <a:ext cx="314" cy="767"/>
            </a:xfrm>
            <a:custGeom>
              <a:avLst/>
              <a:gdLst/>
              <a:ahLst/>
              <a:cxnLst>
                <a:cxn ang="0">
                  <a:pos x="284" y="6"/>
                </a:cxn>
                <a:cxn ang="0">
                  <a:pos x="278" y="6"/>
                </a:cxn>
                <a:cxn ang="0">
                  <a:pos x="272" y="12"/>
                </a:cxn>
                <a:cxn ang="0">
                  <a:pos x="254" y="18"/>
                </a:cxn>
                <a:cxn ang="0">
                  <a:pos x="230" y="24"/>
                </a:cxn>
                <a:cxn ang="0">
                  <a:pos x="206" y="42"/>
                </a:cxn>
                <a:cxn ang="0">
                  <a:pos x="188" y="48"/>
                </a:cxn>
                <a:cxn ang="0">
                  <a:pos x="176" y="54"/>
                </a:cxn>
                <a:cxn ang="0">
                  <a:pos x="170" y="54"/>
                </a:cxn>
                <a:cxn ang="0">
                  <a:pos x="150" y="169"/>
                </a:cxn>
                <a:cxn ang="0">
                  <a:pos x="110" y="225"/>
                </a:cxn>
                <a:cxn ang="0">
                  <a:pos x="54" y="383"/>
                </a:cxn>
                <a:cxn ang="0">
                  <a:pos x="82" y="555"/>
                </a:cxn>
                <a:cxn ang="0">
                  <a:pos x="40" y="679"/>
                </a:cxn>
                <a:cxn ang="0">
                  <a:pos x="0" y="767"/>
                </a:cxn>
                <a:cxn ang="0">
                  <a:pos x="108" y="767"/>
                </a:cxn>
                <a:cxn ang="0">
                  <a:pos x="120" y="611"/>
                </a:cxn>
                <a:cxn ang="0">
                  <a:pos x="148" y="499"/>
                </a:cxn>
                <a:cxn ang="0">
                  <a:pos x="160" y="367"/>
                </a:cxn>
                <a:cxn ang="0">
                  <a:pos x="218" y="327"/>
                </a:cxn>
                <a:cxn ang="0">
                  <a:pos x="238" y="221"/>
                </a:cxn>
                <a:cxn ang="0">
                  <a:pos x="296" y="135"/>
                </a:cxn>
                <a:cxn ang="0">
                  <a:pos x="314" y="0"/>
                </a:cxn>
                <a:cxn ang="0">
                  <a:pos x="302" y="0"/>
                </a:cxn>
                <a:cxn ang="0">
                  <a:pos x="296" y="0"/>
                </a:cxn>
                <a:cxn ang="0">
                  <a:pos x="290" y="0"/>
                </a:cxn>
                <a:cxn ang="0">
                  <a:pos x="284" y="6"/>
                </a:cxn>
                <a:cxn ang="0">
                  <a:pos x="284" y="6"/>
                </a:cxn>
                <a:cxn ang="0">
                  <a:pos x="284" y="6"/>
                </a:cxn>
                <a:cxn ang="0">
                  <a:pos x="284" y="6"/>
                </a:cxn>
              </a:cxnLst>
              <a:rect l="0" t="0" r="r" b="b"/>
              <a:pathLst>
                <a:path w="314" h="767">
                  <a:moveTo>
                    <a:pt x="284" y="6"/>
                  </a:moveTo>
                  <a:lnTo>
                    <a:pt x="278" y="6"/>
                  </a:lnTo>
                  <a:lnTo>
                    <a:pt x="272" y="12"/>
                  </a:lnTo>
                  <a:lnTo>
                    <a:pt x="254" y="18"/>
                  </a:lnTo>
                  <a:lnTo>
                    <a:pt x="230" y="24"/>
                  </a:lnTo>
                  <a:lnTo>
                    <a:pt x="206" y="42"/>
                  </a:lnTo>
                  <a:lnTo>
                    <a:pt x="188" y="48"/>
                  </a:lnTo>
                  <a:lnTo>
                    <a:pt x="176" y="54"/>
                  </a:lnTo>
                  <a:lnTo>
                    <a:pt x="170" y="54"/>
                  </a:lnTo>
                  <a:lnTo>
                    <a:pt x="150" y="169"/>
                  </a:lnTo>
                  <a:lnTo>
                    <a:pt x="110" y="225"/>
                  </a:lnTo>
                  <a:lnTo>
                    <a:pt x="54" y="383"/>
                  </a:lnTo>
                  <a:lnTo>
                    <a:pt x="82" y="555"/>
                  </a:lnTo>
                  <a:lnTo>
                    <a:pt x="40" y="679"/>
                  </a:lnTo>
                  <a:lnTo>
                    <a:pt x="0" y="767"/>
                  </a:lnTo>
                  <a:lnTo>
                    <a:pt x="108" y="767"/>
                  </a:lnTo>
                  <a:lnTo>
                    <a:pt x="120" y="611"/>
                  </a:lnTo>
                  <a:lnTo>
                    <a:pt x="148" y="499"/>
                  </a:lnTo>
                  <a:lnTo>
                    <a:pt x="160" y="367"/>
                  </a:lnTo>
                  <a:lnTo>
                    <a:pt x="218" y="327"/>
                  </a:lnTo>
                  <a:lnTo>
                    <a:pt x="238" y="221"/>
                  </a:lnTo>
                  <a:lnTo>
                    <a:pt x="296" y="135"/>
                  </a:lnTo>
                  <a:lnTo>
                    <a:pt x="314" y="0"/>
                  </a:lnTo>
                  <a:lnTo>
                    <a:pt x="302" y="0"/>
                  </a:lnTo>
                  <a:lnTo>
                    <a:pt x="296" y="0"/>
                  </a:lnTo>
                  <a:lnTo>
                    <a:pt x="290" y="0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84" y="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4" name="Freeform 8"/>
            <p:cNvSpPr>
              <a:spLocks/>
            </p:cNvSpPr>
            <p:nvPr/>
          </p:nvSpPr>
          <p:spPr bwMode="ltGray">
            <a:xfrm>
              <a:off x="4700" y="3697"/>
              <a:ext cx="275" cy="623"/>
            </a:xfrm>
            <a:custGeom>
              <a:avLst/>
              <a:gdLst/>
              <a:ahLst/>
              <a:cxnLst>
                <a:cxn ang="0">
                  <a:pos x="257" y="12"/>
                </a:cxn>
                <a:cxn ang="0">
                  <a:pos x="239" y="6"/>
                </a:cxn>
                <a:cxn ang="0">
                  <a:pos x="203" y="6"/>
                </a:cxn>
                <a:cxn ang="0">
                  <a:pos x="203" y="6"/>
                </a:cxn>
                <a:cxn ang="0">
                  <a:pos x="197" y="6"/>
                </a:cxn>
                <a:cxn ang="0">
                  <a:pos x="185" y="0"/>
                </a:cxn>
                <a:cxn ang="0">
                  <a:pos x="173" y="0"/>
                </a:cxn>
                <a:cxn ang="0">
                  <a:pos x="166" y="0"/>
                </a:cxn>
                <a:cxn ang="0">
                  <a:pos x="160" y="0"/>
                </a:cxn>
                <a:cxn ang="0">
                  <a:pos x="144" y="117"/>
                </a:cxn>
                <a:cxn ang="0">
                  <a:pos x="128" y="185"/>
                </a:cxn>
                <a:cxn ang="0">
                  <a:pos x="58" y="299"/>
                </a:cxn>
                <a:cxn ang="0">
                  <a:pos x="54" y="441"/>
                </a:cxn>
                <a:cxn ang="0">
                  <a:pos x="24" y="523"/>
                </a:cxn>
                <a:cxn ang="0">
                  <a:pos x="0" y="623"/>
                </a:cxn>
                <a:cxn ang="0">
                  <a:pos x="78" y="623"/>
                </a:cxn>
                <a:cxn ang="0">
                  <a:pos x="92" y="555"/>
                </a:cxn>
                <a:cxn ang="0">
                  <a:pos x="134" y="447"/>
                </a:cxn>
                <a:cxn ang="0">
                  <a:pos x="158" y="315"/>
                </a:cxn>
                <a:cxn ang="0">
                  <a:pos x="184" y="257"/>
                </a:cxn>
                <a:cxn ang="0">
                  <a:pos x="216" y="211"/>
                </a:cxn>
                <a:cxn ang="0">
                  <a:pos x="222" y="145"/>
                </a:cxn>
                <a:cxn ang="0">
                  <a:pos x="240" y="111"/>
                </a:cxn>
                <a:cxn ang="0">
                  <a:pos x="262" y="79"/>
                </a:cxn>
                <a:cxn ang="0">
                  <a:pos x="275" y="6"/>
                </a:cxn>
                <a:cxn ang="0">
                  <a:pos x="263" y="12"/>
                </a:cxn>
                <a:cxn ang="0">
                  <a:pos x="257" y="12"/>
                </a:cxn>
                <a:cxn ang="0">
                  <a:pos x="257" y="12"/>
                </a:cxn>
                <a:cxn ang="0">
                  <a:pos x="257" y="12"/>
                </a:cxn>
              </a:cxnLst>
              <a:rect l="0" t="0" r="r" b="b"/>
              <a:pathLst>
                <a:path w="275" h="623">
                  <a:moveTo>
                    <a:pt x="257" y="12"/>
                  </a:moveTo>
                  <a:lnTo>
                    <a:pt x="239" y="6"/>
                  </a:lnTo>
                  <a:lnTo>
                    <a:pt x="203" y="6"/>
                  </a:lnTo>
                  <a:lnTo>
                    <a:pt x="203" y="6"/>
                  </a:lnTo>
                  <a:lnTo>
                    <a:pt x="197" y="6"/>
                  </a:lnTo>
                  <a:lnTo>
                    <a:pt x="185" y="0"/>
                  </a:lnTo>
                  <a:lnTo>
                    <a:pt x="173" y="0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44" y="117"/>
                  </a:lnTo>
                  <a:lnTo>
                    <a:pt x="128" y="185"/>
                  </a:lnTo>
                  <a:lnTo>
                    <a:pt x="58" y="299"/>
                  </a:lnTo>
                  <a:lnTo>
                    <a:pt x="54" y="441"/>
                  </a:lnTo>
                  <a:lnTo>
                    <a:pt x="24" y="523"/>
                  </a:lnTo>
                  <a:lnTo>
                    <a:pt x="0" y="623"/>
                  </a:lnTo>
                  <a:lnTo>
                    <a:pt x="78" y="623"/>
                  </a:lnTo>
                  <a:lnTo>
                    <a:pt x="92" y="555"/>
                  </a:lnTo>
                  <a:lnTo>
                    <a:pt x="134" y="447"/>
                  </a:lnTo>
                  <a:lnTo>
                    <a:pt x="158" y="315"/>
                  </a:lnTo>
                  <a:lnTo>
                    <a:pt x="184" y="257"/>
                  </a:lnTo>
                  <a:lnTo>
                    <a:pt x="216" y="211"/>
                  </a:lnTo>
                  <a:lnTo>
                    <a:pt x="222" y="145"/>
                  </a:lnTo>
                  <a:lnTo>
                    <a:pt x="240" y="111"/>
                  </a:lnTo>
                  <a:lnTo>
                    <a:pt x="262" y="79"/>
                  </a:lnTo>
                  <a:lnTo>
                    <a:pt x="275" y="6"/>
                  </a:lnTo>
                  <a:lnTo>
                    <a:pt x="263" y="12"/>
                  </a:lnTo>
                  <a:lnTo>
                    <a:pt x="257" y="12"/>
                  </a:lnTo>
                  <a:lnTo>
                    <a:pt x="257" y="12"/>
                  </a:lnTo>
                  <a:lnTo>
                    <a:pt x="257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5" name="Freeform 9"/>
            <p:cNvSpPr>
              <a:spLocks/>
            </p:cNvSpPr>
            <p:nvPr/>
          </p:nvSpPr>
          <p:spPr bwMode="ltGray">
            <a:xfrm>
              <a:off x="4522" y="3709"/>
              <a:ext cx="213" cy="611"/>
            </a:xfrm>
            <a:custGeom>
              <a:avLst/>
              <a:gdLst/>
              <a:ahLst/>
              <a:cxnLst>
                <a:cxn ang="0">
                  <a:pos x="171" y="12"/>
                </a:cxn>
                <a:cxn ang="0">
                  <a:pos x="159" y="24"/>
                </a:cxn>
                <a:cxn ang="0">
                  <a:pos x="153" y="36"/>
                </a:cxn>
                <a:cxn ang="0">
                  <a:pos x="128" y="60"/>
                </a:cxn>
                <a:cxn ang="0">
                  <a:pos x="110" y="83"/>
                </a:cxn>
                <a:cxn ang="0">
                  <a:pos x="86" y="119"/>
                </a:cxn>
                <a:cxn ang="0">
                  <a:pos x="68" y="167"/>
                </a:cxn>
                <a:cxn ang="0">
                  <a:pos x="68" y="221"/>
                </a:cxn>
                <a:cxn ang="0">
                  <a:pos x="68" y="227"/>
                </a:cxn>
                <a:cxn ang="0">
                  <a:pos x="68" y="233"/>
                </a:cxn>
                <a:cxn ang="0">
                  <a:pos x="68" y="239"/>
                </a:cxn>
                <a:cxn ang="0">
                  <a:pos x="68" y="245"/>
                </a:cxn>
                <a:cxn ang="0">
                  <a:pos x="68" y="251"/>
                </a:cxn>
                <a:cxn ang="0">
                  <a:pos x="68" y="251"/>
                </a:cxn>
                <a:cxn ang="0">
                  <a:pos x="68" y="257"/>
                </a:cxn>
                <a:cxn ang="0">
                  <a:pos x="68" y="269"/>
                </a:cxn>
                <a:cxn ang="0">
                  <a:pos x="74" y="287"/>
                </a:cxn>
                <a:cxn ang="0">
                  <a:pos x="80" y="305"/>
                </a:cxn>
                <a:cxn ang="0">
                  <a:pos x="86" y="311"/>
                </a:cxn>
                <a:cxn ang="0">
                  <a:pos x="86" y="311"/>
                </a:cxn>
                <a:cxn ang="0">
                  <a:pos x="92" y="317"/>
                </a:cxn>
                <a:cxn ang="0">
                  <a:pos x="92" y="323"/>
                </a:cxn>
                <a:cxn ang="0">
                  <a:pos x="92" y="323"/>
                </a:cxn>
                <a:cxn ang="0">
                  <a:pos x="24" y="437"/>
                </a:cxn>
                <a:cxn ang="0">
                  <a:pos x="18" y="471"/>
                </a:cxn>
                <a:cxn ang="0">
                  <a:pos x="0" y="547"/>
                </a:cxn>
                <a:cxn ang="0">
                  <a:pos x="50" y="611"/>
                </a:cxn>
                <a:cxn ang="0">
                  <a:pos x="114" y="611"/>
                </a:cxn>
                <a:cxn ang="0">
                  <a:pos x="104" y="555"/>
                </a:cxn>
                <a:cxn ang="0">
                  <a:pos x="120" y="515"/>
                </a:cxn>
                <a:cxn ang="0">
                  <a:pos x="150" y="449"/>
                </a:cxn>
                <a:cxn ang="0">
                  <a:pos x="166" y="377"/>
                </a:cxn>
                <a:cxn ang="0">
                  <a:pos x="156" y="295"/>
                </a:cxn>
                <a:cxn ang="0">
                  <a:pos x="170" y="203"/>
                </a:cxn>
                <a:cxn ang="0">
                  <a:pos x="212" y="95"/>
                </a:cxn>
                <a:cxn ang="0">
                  <a:pos x="213" y="0"/>
                </a:cxn>
                <a:cxn ang="0">
                  <a:pos x="207" y="0"/>
                </a:cxn>
                <a:cxn ang="0">
                  <a:pos x="201" y="0"/>
                </a:cxn>
                <a:cxn ang="0">
                  <a:pos x="195" y="0"/>
                </a:cxn>
                <a:cxn ang="0">
                  <a:pos x="189" y="0"/>
                </a:cxn>
                <a:cxn ang="0">
                  <a:pos x="183" y="6"/>
                </a:cxn>
                <a:cxn ang="0">
                  <a:pos x="177" y="6"/>
                </a:cxn>
                <a:cxn ang="0">
                  <a:pos x="171" y="12"/>
                </a:cxn>
                <a:cxn ang="0">
                  <a:pos x="171" y="12"/>
                </a:cxn>
                <a:cxn ang="0">
                  <a:pos x="171" y="12"/>
                </a:cxn>
              </a:cxnLst>
              <a:rect l="0" t="0" r="r" b="b"/>
              <a:pathLst>
                <a:path w="213" h="611">
                  <a:moveTo>
                    <a:pt x="171" y="12"/>
                  </a:moveTo>
                  <a:lnTo>
                    <a:pt x="159" y="24"/>
                  </a:lnTo>
                  <a:lnTo>
                    <a:pt x="153" y="36"/>
                  </a:lnTo>
                  <a:lnTo>
                    <a:pt x="128" y="60"/>
                  </a:lnTo>
                  <a:lnTo>
                    <a:pt x="110" y="83"/>
                  </a:lnTo>
                  <a:lnTo>
                    <a:pt x="86" y="119"/>
                  </a:lnTo>
                  <a:lnTo>
                    <a:pt x="68" y="167"/>
                  </a:lnTo>
                  <a:lnTo>
                    <a:pt x="68" y="221"/>
                  </a:lnTo>
                  <a:lnTo>
                    <a:pt x="68" y="227"/>
                  </a:lnTo>
                  <a:lnTo>
                    <a:pt x="68" y="233"/>
                  </a:lnTo>
                  <a:lnTo>
                    <a:pt x="68" y="239"/>
                  </a:lnTo>
                  <a:lnTo>
                    <a:pt x="68" y="245"/>
                  </a:lnTo>
                  <a:lnTo>
                    <a:pt x="68" y="251"/>
                  </a:lnTo>
                  <a:lnTo>
                    <a:pt x="68" y="251"/>
                  </a:lnTo>
                  <a:lnTo>
                    <a:pt x="68" y="257"/>
                  </a:lnTo>
                  <a:lnTo>
                    <a:pt x="68" y="269"/>
                  </a:lnTo>
                  <a:lnTo>
                    <a:pt x="74" y="287"/>
                  </a:lnTo>
                  <a:lnTo>
                    <a:pt x="80" y="305"/>
                  </a:lnTo>
                  <a:lnTo>
                    <a:pt x="86" y="311"/>
                  </a:lnTo>
                  <a:lnTo>
                    <a:pt x="86" y="311"/>
                  </a:lnTo>
                  <a:lnTo>
                    <a:pt x="92" y="317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24" y="437"/>
                  </a:lnTo>
                  <a:lnTo>
                    <a:pt x="18" y="471"/>
                  </a:lnTo>
                  <a:lnTo>
                    <a:pt x="0" y="547"/>
                  </a:lnTo>
                  <a:lnTo>
                    <a:pt x="50" y="611"/>
                  </a:lnTo>
                  <a:lnTo>
                    <a:pt x="114" y="611"/>
                  </a:lnTo>
                  <a:lnTo>
                    <a:pt x="104" y="555"/>
                  </a:lnTo>
                  <a:lnTo>
                    <a:pt x="120" y="515"/>
                  </a:lnTo>
                  <a:lnTo>
                    <a:pt x="150" y="449"/>
                  </a:lnTo>
                  <a:lnTo>
                    <a:pt x="166" y="377"/>
                  </a:lnTo>
                  <a:lnTo>
                    <a:pt x="156" y="295"/>
                  </a:lnTo>
                  <a:lnTo>
                    <a:pt x="170" y="203"/>
                  </a:lnTo>
                  <a:lnTo>
                    <a:pt x="212" y="95"/>
                  </a:lnTo>
                  <a:lnTo>
                    <a:pt x="213" y="0"/>
                  </a:lnTo>
                  <a:lnTo>
                    <a:pt x="207" y="0"/>
                  </a:lnTo>
                  <a:lnTo>
                    <a:pt x="201" y="0"/>
                  </a:lnTo>
                  <a:lnTo>
                    <a:pt x="195" y="0"/>
                  </a:lnTo>
                  <a:lnTo>
                    <a:pt x="189" y="0"/>
                  </a:lnTo>
                  <a:lnTo>
                    <a:pt x="183" y="6"/>
                  </a:lnTo>
                  <a:lnTo>
                    <a:pt x="177" y="6"/>
                  </a:lnTo>
                  <a:lnTo>
                    <a:pt x="171" y="12"/>
                  </a:lnTo>
                  <a:lnTo>
                    <a:pt x="171" y="12"/>
                  </a:lnTo>
                  <a:lnTo>
                    <a:pt x="171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6" name="Freeform 10"/>
            <p:cNvSpPr>
              <a:spLocks/>
            </p:cNvSpPr>
            <p:nvPr/>
          </p:nvSpPr>
          <p:spPr bwMode="ltGray">
            <a:xfrm>
              <a:off x="4292" y="3936"/>
              <a:ext cx="167" cy="384"/>
            </a:xfrm>
            <a:custGeom>
              <a:avLst/>
              <a:gdLst/>
              <a:ahLst/>
              <a:cxnLst>
                <a:cxn ang="0">
                  <a:pos x="149" y="60"/>
                </a:cxn>
                <a:cxn ang="0">
                  <a:pos x="119" y="30"/>
                </a:cxn>
                <a:cxn ang="0">
                  <a:pos x="89" y="12"/>
                </a:cxn>
                <a:cxn ang="0">
                  <a:pos x="59" y="0"/>
                </a:cxn>
                <a:cxn ang="0">
                  <a:pos x="54" y="70"/>
                </a:cxn>
                <a:cxn ang="0">
                  <a:pos x="46" y="112"/>
                </a:cxn>
                <a:cxn ang="0">
                  <a:pos x="52" y="168"/>
                </a:cxn>
                <a:cxn ang="0">
                  <a:pos x="24" y="194"/>
                </a:cxn>
                <a:cxn ang="0">
                  <a:pos x="16" y="258"/>
                </a:cxn>
                <a:cxn ang="0">
                  <a:pos x="2" y="300"/>
                </a:cxn>
                <a:cxn ang="0">
                  <a:pos x="0" y="352"/>
                </a:cxn>
                <a:cxn ang="0">
                  <a:pos x="47" y="384"/>
                </a:cxn>
                <a:cxn ang="0">
                  <a:pos x="149" y="384"/>
                </a:cxn>
                <a:cxn ang="0">
                  <a:pos x="134" y="350"/>
                </a:cxn>
                <a:cxn ang="0">
                  <a:pos x="104" y="324"/>
                </a:cxn>
                <a:cxn ang="0">
                  <a:pos x="138" y="274"/>
                </a:cxn>
                <a:cxn ang="0">
                  <a:pos x="122" y="220"/>
                </a:cxn>
                <a:cxn ang="0">
                  <a:pos x="132" y="186"/>
                </a:cxn>
                <a:cxn ang="0">
                  <a:pos x="140" y="154"/>
                </a:cxn>
                <a:cxn ang="0">
                  <a:pos x="167" y="90"/>
                </a:cxn>
                <a:cxn ang="0">
                  <a:pos x="149" y="60"/>
                </a:cxn>
                <a:cxn ang="0">
                  <a:pos x="149" y="60"/>
                </a:cxn>
                <a:cxn ang="0">
                  <a:pos x="149" y="60"/>
                </a:cxn>
              </a:cxnLst>
              <a:rect l="0" t="0" r="r" b="b"/>
              <a:pathLst>
                <a:path w="167" h="384">
                  <a:moveTo>
                    <a:pt x="149" y="60"/>
                  </a:moveTo>
                  <a:lnTo>
                    <a:pt x="119" y="30"/>
                  </a:lnTo>
                  <a:lnTo>
                    <a:pt x="89" y="12"/>
                  </a:lnTo>
                  <a:lnTo>
                    <a:pt x="59" y="0"/>
                  </a:lnTo>
                  <a:lnTo>
                    <a:pt x="54" y="70"/>
                  </a:lnTo>
                  <a:lnTo>
                    <a:pt x="46" y="112"/>
                  </a:lnTo>
                  <a:lnTo>
                    <a:pt x="52" y="168"/>
                  </a:lnTo>
                  <a:lnTo>
                    <a:pt x="24" y="194"/>
                  </a:lnTo>
                  <a:lnTo>
                    <a:pt x="16" y="258"/>
                  </a:lnTo>
                  <a:lnTo>
                    <a:pt x="2" y="300"/>
                  </a:lnTo>
                  <a:lnTo>
                    <a:pt x="0" y="352"/>
                  </a:lnTo>
                  <a:lnTo>
                    <a:pt x="47" y="384"/>
                  </a:lnTo>
                  <a:lnTo>
                    <a:pt x="149" y="384"/>
                  </a:lnTo>
                  <a:lnTo>
                    <a:pt x="134" y="350"/>
                  </a:lnTo>
                  <a:lnTo>
                    <a:pt x="104" y="324"/>
                  </a:lnTo>
                  <a:lnTo>
                    <a:pt x="138" y="274"/>
                  </a:lnTo>
                  <a:lnTo>
                    <a:pt x="122" y="220"/>
                  </a:lnTo>
                  <a:lnTo>
                    <a:pt x="132" y="186"/>
                  </a:lnTo>
                  <a:lnTo>
                    <a:pt x="140" y="154"/>
                  </a:lnTo>
                  <a:lnTo>
                    <a:pt x="167" y="90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9" y="6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7" name="Freeform 11"/>
            <p:cNvSpPr>
              <a:spLocks/>
            </p:cNvSpPr>
            <p:nvPr/>
          </p:nvSpPr>
          <p:spPr bwMode="ltGray">
            <a:xfrm>
              <a:off x="4100" y="4020"/>
              <a:ext cx="166" cy="300"/>
            </a:xfrm>
            <a:custGeom>
              <a:avLst/>
              <a:gdLst/>
              <a:ahLst/>
              <a:cxnLst>
                <a:cxn ang="0">
                  <a:pos x="136" y="12"/>
                </a:cxn>
                <a:cxn ang="0">
                  <a:pos x="100" y="0"/>
                </a:cxn>
                <a:cxn ang="0">
                  <a:pos x="78" y="64"/>
                </a:cxn>
                <a:cxn ang="0">
                  <a:pos x="70" y="126"/>
                </a:cxn>
                <a:cxn ang="0">
                  <a:pos x="46" y="184"/>
                </a:cxn>
                <a:cxn ang="0">
                  <a:pos x="58" y="232"/>
                </a:cxn>
                <a:cxn ang="0">
                  <a:pos x="38" y="268"/>
                </a:cxn>
                <a:cxn ang="0">
                  <a:pos x="0" y="300"/>
                </a:cxn>
                <a:cxn ang="0">
                  <a:pos x="160" y="300"/>
                </a:cxn>
                <a:cxn ang="0">
                  <a:pos x="136" y="272"/>
                </a:cxn>
                <a:cxn ang="0">
                  <a:pos x="98" y="234"/>
                </a:cxn>
                <a:cxn ang="0">
                  <a:pos x="130" y="188"/>
                </a:cxn>
                <a:cxn ang="0">
                  <a:pos x="138" y="134"/>
                </a:cxn>
                <a:cxn ang="0">
                  <a:pos x="144" y="94"/>
                </a:cxn>
                <a:cxn ang="0">
                  <a:pos x="164" y="60"/>
                </a:cxn>
                <a:cxn ang="0">
                  <a:pos x="166" y="0"/>
                </a:cxn>
                <a:cxn ang="0">
                  <a:pos x="136" y="12"/>
                </a:cxn>
                <a:cxn ang="0">
                  <a:pos x="136" y="12"/>
                </a:cxn>
                <a:cxn ang="0">
                  <a:pos x="136" y="12"/>
                </a:cxn>
              </a:cxnLst>
              <a:rect l="0" t="0" r="r" b="b"/>
              <a:pathLst>
                <a:path w="166" h="300">
                  <a:moveTo>
                    <a:pt x="136" y="12"/>
                  </a:moveTo>
                  <a:lnTo>
                    <a:pt x="100" y="0"/>
                  </a:lnTo>
                  <a:lnTo>
                    <a:pt x="78" y="64"/>
                  </a:lnTo>
                  <a:lnTo>
                    <a:pt x="70" y="126"/>
                  </a:lnTo>
                  <a:lnTo>
                    <a:pt x="46" y="184"/>
                  </a:lnTo>
                  <a:lnTo>
                    <a:pt x="58" y="232"/>
                  </a:lnTo>
                  <a:lnTo>
                    <a:pt x="38" y="268"/>
                  </a:lnTo>
                  <a:lnTo>
                    <a:pt x="0" y="300"/>
                  </a:lnTo>
                  <a:lnTo>
                    <a:pt x="160" y="300"/>
                  </a:lnTo>
                  <a:lnTo>
                    <a:pt x="136" y="272"/>
                  </a:lnTo>
                  <a:lnTo>
                    <a:pt x="98" y="234"/>
                  </a:lnTo>
                  <a:lnTo>
                    <a:pt x="130" y="188"/>
                  </a:lnTo>
                  <a:lnTo>
                    <a:pt x="138" y="134"/>
                  </a:lnTo>
                  <a:lnTo>
                    <a:pt x="144" y="94"/>
                  </a:lnTo>
                  <a:lnTo>
                    <a:pt x="164" y="60"/>
                  </a:lnTo>
                  <a:lnTo>
                    <a:pt x="166" y="0"/>
                  </a:lnTo>
                  <a:lnTo>
                    <a:pt x="136" y="12"/>
                  </a:lnTo>
                  <a:lnTo>
                    <a:pt x="136" y="12"/>
                  </a:lnTo>
                  <a:lnTo>
                    <a:pt x="136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8" name="Freeform 12"/>
            <p:cNvSpPr>
              <a:spLocks/>
            </p:cNvSpPr>
            <p:nvPr/>
          </p:nvSpPr>
          <p:spPr bwMode="ltGray">
            <a:xfrm>
              <a:off x="3910" y="4038"/>
              <a:ext cx="237" cy="282"/>
            </a:xfrm>
            <a:custGeom>
              <a:avLst/>
              <a:gdLst/>
              <a:ahLst/>
              <a:cxnLst>
                <a:cxn ang="0">
                  <a:pos x="201" y="0"/>
                </a:cxn>
                <a:cxn ang="0">
                  <a:pos x="183" y="0"/>
                </a:cxn>
                <a:cxn ang="0">
                  <a:pos x="158" y="50"/>
                </a:cxn>
                <a:cxn ang="0">
                  <a:pos x="148" y="92"/>
                </a:cxn>
                <a:cxn ang="0">
                  <a:pos x="120" y="144"/>
                </a:cxn>
                <a:cxn ang="0">
                  <a:pos x="82" y="182"/>
                </a:cxn>
                <a:cxn ang="0">
                  <a:pos x="60" y="232"/>
                </a:cxn>
                <a:cxn ang="0">
                  <a:pos x="0" y="282"/>
                </a:cxn>
                <a:cxn ang="0">
                  <a:pos x="128" y="282"/>
                </a:cxn>
                <a:cxn ang="0">
                  <a:pos x="154" y="254"/>
                </a:cxn>
                <a:cxn ang="0">
                  <a:pos x="158" y="196"/>
                </a:cxn>
                <a:cxn ang="0">
                  <a:pos x="188" y="148"/>
                </a:cxn>
                <a:cxn ang="0">
                  <a:pos x="196" y="70"/>
                </a:cxn>
                <a:cxn ang="0">
                  <a:pos x="237" y="0"/>
                </a:cxn>
                <a:cxn ang="0">
                  <a:pos x="201" y="0"/>
                </a:cxn>
                <a:cxn ang="0">
                  <a:pos x="201" y="0"/>
                </a:cxn>
                <a:cxn ang="0">
                  <a:pos x="201" y="0"/>
                </a:cxn>
              </a:cxnLst>
              <a:rect l="0" t="0" r="r" b="b"/>
              <a:pathLst>
                <a:path w="237" h="282">
                  <a:moveTo>
                    <a:pt x="201" y="0"/>
                  </a:moveTo>
                  <a:lnTo>
                    <a:pt x="183" y="0"/>
                  </a:lnTo>
                  <a:lnTo>
                    <a:pt x="158" y="50"/>
                  </a:lnTo>
                  <a:lnTo>
                    <a:pt x="148" y="92"/>
                  </a:lnTo>
                  <a:lnTo>
                    <a:pt x="120" y="144"/>
                  </a:lnTo>
                  <a:lnTo>
                    <a:pt x="82" y="182"/>
                  </a:lnTo>
                  <a:lnTo>
                    <a:pt x="60" y="232"/>
                  </a:lnTo>
                  <a:lnTo>
                    <a:pt x="0" y="282"/>
                  </a:lnTo>
                  <a:lnTo>
                    <a:pt x="128" y="282"/>
                  </a:lnTo>
                  <a:lnTo>
                    <a:pt x="154" y="254"/>
                  </a:lnTo>
                  <a:lnTo>
                    <a:pt x="158" y="196"/>
                  </a:lnTo>
                  <a:lnTo>
                    <a:pt x="188" y="148"/>
                  </a:lnTo>
                  <a:lnTo>
                    <a:pt x="196" y="70"/>
                  </a:lnTo>
                  <a:lnTo>
                    <a:pt x="237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1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09" name="Freeform 13"/>
            <p:cNvSpPr>
              <a:spLocks/>
            </p:cNvSpPr>
            <p:nvPr/>
          </p:nvSpPr>
          <p:spPr bwMode="ltGray">
            <a:xfrm>
              <a:off x="3674" y="4086"/>
              <a:ext cx="196" cy="234"/>
            </a:xfrm>
            <a:custGeom>
              <a:avLst/>
              <a:gdLst/>
              <a:ahLst/>
              <a:cxnLst>
                <a:cxn ang="0">
                  <a:pos x="167" y="54"/>
                </a:cxn>
                <a:cxn ang="0">
                  <a:pos x="113" y="24"/>
                </a:cxn>
                <a:cxn ang="0">
                  <a:pos x="83" y="0"/>
                </a:cxn>
                <a:cxn ang="0">
                  <a:pos x="80" y="62"/>
                </a:cxn>
                <a:cxn ang="0">
                  <a:pos x="58" y="100"/>
                </a:cxn>
                <a:cxn ang="0">
                  <a:pos x="54" y="160"/>
                </a:cxn>
                <a:cxn ang="0">
                  <a:pos x="36" y="202"/>
                </a:cxn>
                <a:cxn ang="0">
                  <a:pos x="0" y="234"/>
                </a:cxn>
                <a:cxn ang="0">
                  <a:pos x="146" y="234"/>
                </a:cxn>
                <a:cxn ang="0">
                  <a:pos x="170" y="198"/>
                </a:cxn>
                <a:cxn ang="0">
                  <a:pos x="158" y="138"/>
                </a:cxn>
                <a:cxn ang="0">
                  <a:pos x="196" y="100"/>
                </a:cxn>
                <a:cxn ang="0">
                  <a:pos x="191" y="54"/>
                </a:cxn>
                <a:cxn ang="0">
                  <a:pos x="167" y="54"/>
                </a:cxn>
                <a:cxn ang="0">
                  <a:pos x="167" y="54"/>
                </a:cxn>
                <a:cxn ang="0">
                  <a:pos x="167" y="54"/>
                </a:cxn>
              </a:cxnLst>
              <a:rect l="0" t="0" r="r" b="b"/>
              <a:pathLst>
                <a:path w="196" h="234">
                  <a:moveTo>
                    <a:pt x="167" y="54"/>
                  </a:moveTo>
                  <a:lnTo>
                    <a:pt x="113" y="24"/>
                  </a:lnTo>
                  <a:lnTo>
                    <a:pt x="83" y="0"/>
                  </a:lnTo>
                  <a:lnTo>
                    <a:pt x="80" y="62"/>
                  </a:lnTo>
                  <a:lnTo>
                    <a:pt x="58" y="100"/>
                  </a:lnTo>
                  <a:lnTo>
                    <a:pt x="54" y="160"/>
                  </a:lnTo>
                  <a:lnTo>
                    <a:pt x="36" y="202"/>
                  </a:lnTo>
                  <a:lnTo>
                    <a:pt x="0" y="234"/>
                  </a:lnTo>
                  <a:lnTo>
                    <a:pt x="146" y="234"/>
                  </a:lnTo>
                  <a:lnTo>
                    <a:pt x="170" y="198"/>
                  </a:lnTo>
                  <a:lnTo>
                    <a:pt x="158" y="138"/>
                  </a:lnTo>
                  <a:lnTo>
                    <a:pt x="196" y="100"/>
                  </a:lnTo>
                  <a:lnTo>
                    <a:pt x="191" y="54"/>
                  </a:lnTo>
                  <a:lnTo>
                    <a:pt x="167" y="54"/>
                  </a:lnTo>
                  <a:lnTo>
                    <a:pt x="167" y="54"/>
                  </a:lnTo>
                  <a:lnTo>
                    <a:pt x="167" y="54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10" name="Freeform 14"/>
            <p:cNvSpPr>
              <a:spLocks/>
            </p:cNvSpPr>
            <p:nvPr/>
          </p:nvSpPr>
          <p:spPr bwMode="ltGray">
            <a:xfrm>
              <a:off x="3476" y="4068"/>
              <a:ext cx="190" cy="252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66" y="0"/>
                </a:cxn>
                <a:cxn ang="0">
                  <a:pos x="158" y="38"/>
                </a:cxn>
                <a:cxn ang="0">
                  <a:pos x="138" y="120"/>
                </a:cxn>
                <a:cxn ang="0">
                  <a:pos x="94" y="180"/>
                </a:cxn>
                <a:cxn ang="0">
                  <a:pos x="62" y="234"/>
                </a:cxn>
                <a:cxn ang="0">
                  <a:pos x="0" y="252"/>
                </a:cxn>
                <a:cxn ang="0">
                  <a:pos x="128" y="252"/>
                </a:cxn>
                <a:cxn ang="0">
                  <a:pos x="142" y="188"/>
                </a:cxn>
                <a:cxn ang="0">
                  <a:pos x="186" y="90"/>
                </a:cxn>
                <a:cxn ang="0">
                  <a:pos x="190" y="38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0"/>
                </a:cxn>
              </a:cxnLst>
              <a:rect l="0" t="0" r="r" b="b"/>
              <a:pathLst>
                <a:path w="190" h="252">
                  <a:moveTo>
                    <a:pt x="190" y="0"/>
                  </a:moveTo>
                  <a:lnTo>
                    <a:pt x="166" y="0"/>
                  </a:lnTo>
                  <a:lnTo>
                    <a:pt x="158" y="38"/>
                  </a:lnTo>
                  <a:lnTo>
                    <a:pt x="138" y="120"/>
                  </a:lnTo>
                  <a:lnTo>
                    <a:pt x="94" y="180"/>
                  </a:lnTo>
                  <a:lnTo>
                    <a:pt x="62" y="234"/>
                  </a:lnTo>
                  <a:lnTo>
                    <a:pt x="0" y="252"/>
                  </a:lnTo>
                  <a:lnTo>
                    <a:pt x="128" y="252"/>
                  </a:lnTo>
                  <a:lnTo>
                    <a:pt x="142" y="188"/>
                  </a:lnTo>
                  <a:lnTo>
                    <a:pt x="186" y="90"/>
                  </a:lnTo>
                  <a:lnTo>
                    <a:pt x="190" y="38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11" name="Freeform 15"/>
            <p:cNvSpPr>
              <a:spLocks/>
            </p:cNvSpPr>
            <p:nvPr/>
          </p:nvSpPr>
          <p:spPr bwMode="ltGray">
            <a:xfrm>
              <a:off x="3170" y="4188"/>
              <a:ext cx="230" cy="132"/>
            </a:xfrm>
            <a:custGeom>
              <a:avLst/>
              <a:gdLst/>
              <a:ahLst/>
              <a:cxnLst>
                <a:cxn ang="0">
                  <a:pos x="197" y="0"/>
                </a:cxn>
                <a:cxn ang="0">
                  <a:pos x="191" y="0"/>
                </a:cxn>
                <a:cxn ang="0">
                  <a:pos x="185" y="0"/>
                </a:cxn>
                <a:cxn ang="0">
                  <a:pos x="173" y="0"/>
                </a:cxn>
                <a:cxn ang="0">
                  <a:pos x="161" y="0"/>
                </a:cxn>
                <a:cxn ang="0">
                  <a:pos x="155" y="0"/>
                </a:cxn>
                <a:cxn ang="0">
                  <a:pos x="138" y="6"/>
                </a:cxn>
                <a:cxn ang="0">
                  <a:pos x="132" y="6"/>
                </a:cxn>
                <a:cxn ang="0">
                  <a:pos x="35" y="18"/>
                </a:cxn>
                <a:cxn ang="0">
                  <a:pos x="11" y="30"/>
                </a:cxn>
                <a:cxn ang="0">
                  <a:pos x="23" y="54"/>
                </a:cxn>
                <a:cxn ang="0">
                  <a:pos x="0" y="100"/>
                </a:cxn>
                <a:cxn ang="0">
                  <a:pos x="0" y="132"/>
                </a:cxn>
                <a:cxn ang="0">
                  <a:pos x="162" y="132"/>
                </a:cxn>
                <a:cxn ang="0">
                  <a:pos x="204" y="88"/>
                </a:cxn>
                <a:cxn ang="0">
                  <a:pos x="230" y="46"/>
                </a:cxn>
                <a:cxn ang="0">
                  <a:pos x="214" y="24"/>
                </a:cxn>
                <a:cxn ang="0">
                  <a:pos x="215" y="0"/>
                </a:cxn>
                <a:cxn ang="0">
                  <a:pos x="209" y="0"/>
                </a:cxn>
                <a:cxn ang="0">
                  <a:pos x="203" y="0"/>
                </a:cxn>
                <a:cxn ang="0">
                  <a:pos x="203" y="0"/>
                </a:cxn>
                <a:cxn ang="0">
                  <a:pos x="197" y="0"/>
                </a:cxn>
                <a:cxn ang="0">
                  <a:pos x="197" y="0"/>
                </a:cxn>
                <a:cxn ang="0">
                  <a:pos x="197" y="0"/>
                </a:cxn>
              </a:cxnLst>
              <a:rect l="0" t="0" r="r" b="b"/>
              <a:pathLst>
                <a:path w="230" h="132">
                  <a:moveTo>
                    <a:pt x="197" y="0"/>
                  </a:moveTo>
                  <a:lnTo>
                    <a:pt x="191" y="0"/>
                  </a:lnTo>
                  <a:lnTo>
                    <a:pt x="185" y="0"/>
                  </a:lnTo>
                  <a:lnTo>
                    <a:pt x="173" y="0"/>
                  </a:lnTo>
                  <a:lnTo>
                    <a:pt x="161" y="0"/>
                  </a:lnTo>
                  <a:lnTo>
                    <a:pt x="155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35" y="18"/>
                  </a:lnTo>
                  <a:lnTo>
                    <a:pt x="11" y="30"/>
                  </a:lnTo>
                  <a:lnTo>
                    <a:pt x="23" y="54"/>
                  </a:lnTo>
                  <a:lnTo>
                    <a:pt x="0" y="100"/>
                  </a:lnTo>
                  <a:lnTo>
                    <a:pt x="0" y="132"/>
                  </a:lnTo>
                  <a:lnTo>
                    <a:pt x="162" y="132"/>
                  </a:lnTo>
                  <a:lnTo>
                    <a:pt x="204" y="88"/>
                  </a:lnTo>
                  <a:lnTo>
                    <a:pt x="230" y="46"/>
                  </a:lnTo>
                  <a:lnTo>
                    <a:pt x="214" y="24"/>
                  </a:lnTo>
                  <a:lnTo>
                    <a:pt x="215" y="0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7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12" name="Freeform 16"/>
            <p:cNvSpPr>
              <a:spLocks/>
            </p:cNvSpPr>
            <p:nvPr/>
          </p:nvSpPr>
          <p:spPr bwMode="ltGray">
            <a:xfrm>
              <a:off x="3044" y="4218"/>
              <a:ext cx="89" cy="102"/>
            </a:xfrm>
            <a:custGeom>
              <a:avLst/>
              <a:gdLst/>
              <a:ahLst/>
              <a:cxnLst>
                <a:cxn ang="0">
                  <a:pos x="71" y="0"/>
                </a:cxn>
                <a:cxn ang="0">
                  <a:pos x="66" y="48"/>
                </a:cxn>
                <a:cxn ang="0">
                  <a:pos x="30" y="72"/>
                </a:cxn>
                <a:cxn ang="0">
                  <a:pos x="0" y="102"/>
                </a:cxn>
                <a:cxn ang="0">
                  <a:pos x="66" y="102"/>
                </a:cxn>
                <a:cxn ang="0">
                  <a:pos x="88" y="56"/>
                </a:cxn>
                <a:cxn ang="0">
                  <a:pos x="89" y="6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71" y="0"/>
                </a:cxn>
              </a:cxnLst>
              <a:rect l="0" t="0" r="r" b="b"/>
              <a:pathLst>
                <a:path w="89" h="102">
                  <a:moveTo>
                    <a:pt x="71" y="0"/>
                  </a:moveTo>
                  <a:lnTo>
                    <a:pt x="66" y="48"/>
                  </a:lnTo>
                  <a:lnTo>
                    <a:pt x="30" y="72"/>
                  </a:lnTo>
                  <a:lnTo>
                    <a:pt x="0" y="102"/>
                  </a:lnTo>
                  <a:lnTo>
                    <a:pt x="66" y="102"/>
                  </a:lnTo>
                  <a:lnTo>
                    <a:pt x="88" y="56"/>
                  </a:lnTo>
                  <a:lnTo>
                    <a:pt x="89" y="6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313" name="Freeform 17"/>
            <p:cNvSpPr>
              <a:spLocks/>
            </p:cNvSpPr>
            <p:nvPr/>
          </p:nvSpPr>
          <p:spPr bwMode="ltGray">
            <a:xfrm>
              <a:off x="5482" y="3367"/>
              <a:ext cx="278" cy="953"/>
            </a:xfrm>
            <a:custGeom>
              <a:avLst/>
              <a:gdLst/>
              <a:ahLst/>
              <a:cxnLst>
                <a:cxn ang="0">
                  <a:pos x="278" y="24"/>
                </a:cxn>
                <a:cxn ang="0">
                  <a:pos x="272" y="24"/>
                </a:cxn>
                <a:cxn ang="0">
                  <a:pos x="272" y="18"/>
                </a:cxn>
                <a:cxn ang="0">
                  <a:pos x="266" y="18"/>
                </a:cxn>
                <a:cxn ang="0">
                  <a:pos x="254" y="12"/>
                </a:cxn>
                <a:cxn ang="0">
                  <a:pos x="236" y="6"/>
                </a:cxn>
                <a:cxn ang="0">
                  <a:pos x="212" y="0"/>
                </a:cxn>
                <a:cxn ang="0">
                  <a:pos x="206" y="6"/>
                </a:cxn>
                <a:cxn ang="0">
                  <a:pos x="198" y="129"/>
                </a:cxn>
                <a:cxn ang="0">
                  <a:pos x="184" y="209"/>
                </a:cxn>
                <a:cxn ang="0">
                  <a:pos x="182" y="249"/>
                </a:cxn>
                <a:cxn ang="0">
                  <a:pos x="200" y="339"/>
                </a:cxn>
                <a:cxn ang="0">
                  <a:pos x="186" y="481"/>
                </a:cxn>
                <a:cxn ang="0">
                  <a:pos x="176" y="521"/>
                </a:cxn>
                <a:cxn ang="0">
                  <a:pos x="156" y="601"/>
                </a:cxn>
                <a:cxn ang="0">
                  <a:pos x="172" y="681"/>
                </a:cxn>
                <a:cxn ang="0">
                  <a:pos x="138" y="765"/>
                </a:cxn>
                <a:cxn ang="0">
                  <a:pos x="96" y="847"/>
                </a:cxn>
                <a:cxn ang="0">
                  <a:pos x="50" y="899"/>
                </a:cxn>
                <a:cxn ang="0">
                  <a:pos x="0" y="953"/>
                </a:cxn>
                <a:cxn ang="0">
                  <a:pos x="278" y="953"/>
                </a:cxn>
                <a:cxn ang="0">
                  <a:pos x="278" y="24"/>
                </a:cxn>
                <a:cxn ang="0">
                  <a:pos x="278" y="24"/>
                </a:cxn>
                <a:cxn ang="0">
                  <a:pos x="278" y="24"/>
                </a:cxn>
              </a:cxnLst>
              <a:rect l="0" t="0" r="r" b="b"/>
              <a:pathLst>
                <a:path w="278" h="953">
                  <a:moveTo>
                    <a:pt x="278" y="24"/>
                  </a:moveTo>
                  <a:lnTo>
                    <a:pt x="272" y="24"/>
                  </a:lnTo>
                  <a:lnTo>
                    <a:pt x="272" y="18"/>
                  </a:lnTo>
                  <a:lnTo>
                    <a:pt x="266" y="18"/>
                  </a:lnTo>
                  <a:lnTo>
                    <a:pt x="254" y="12"/>
                  </a:lnTo>
                  <a:lnTo>
                    <a:pt x="236" y="6"/>
                  </a:lnTo>
                  <a:lnTo>
                    <a:pt x="212" y="0"/>
                  </a:lnTo>
                  <a:lnTo>
                    <a:pt x="206" y="6"/>
                  </a:lnTo>
                  <a:lnTo>
                    <a:pt x="198" y="129"/>
                  </a:lnTo>
                  <a:lnTo>
                    <a:pt x="184" y="209"/>
                  </a:lnTo>
                  <a:lnTo>
                    <a:pt x="182" y="249"/>
                  </a:lnTo>
                  <a:lnTo>
                    <a:pt x="200" y="339"/>
                  </a:lnTo>
                  <a:lnTo>
                    <a:pt x="186" y="481"/>
                  </a:lnTo>
                  <a:lnTo>
                    <a:pt x="176" y="521"/>
                  </a:lnTo>
                  <a:lnTo>
                    <a:pt x="156" y="601"/>
                  </a:lnTo>
                  <a:lnTo>
                    <a:pt x="172" y="681"/>
                  </a:lnTo>
                  <a:lnTo>
                    <a:pt x="138" y="765"/>
                  </a:lnTo>
                  <a:lnTo>
                    <a:pt x="96" y="847"/>
                  </a:lnTo>
                  <a:lnTo>
                    <a:pt x="50" y="899"/>
                  </a:lnTo>
                  <a:lnTo>
                    <a:pt x="0" y="953"/>
                  </a:lnTo>
                  <a:lnTo>
                    <a:pt x="278" y="953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8" y="24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5314" name="Rectangle 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00200"/>
            <a:ext cx="7772400" cy="1828800"/>
          </a:xfrm>
        </p:spPr>
        <p:txBody>
          <a:bodyPr anchor="b"/>
          <a:lstStyle>
            <a:lvl1pPr>
              <a:defRPr sz="49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5315" name="Rectangle 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5316" name="Rectangle 20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5317" name="Rectangle 21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5318" name="Rectangle 22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A56B87B-7B94-4CC7-985C-90FBC3EDBA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9DE2C9-FFC8-41E1-9B57-9973E2C04A5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C7A6F9-4343-4130-BDF8-32A9E0CF6DF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72A490-2F02-41FD-BAB0-2910D016BFA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6CA5F5-F092-45BE-8DE2-DC8F09DC7F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B5A8E7-9314-4B32-AF02-F664F7C773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D327CE-771A-41BA-8D5D-1B52D05100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088300-4550-4057-9A2B-9C1B2CF3D21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6B128F-CACC-4DD0-A498-F9C79A5538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C4463A-7885-4C59-883E-85C17FD83C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AAB5CA-2F80-4986-9146-0A83E05597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63529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Group 2"/>
          <p:cNvGrpSpPr>
            <a:grpSpLocks/>
          </p:cNvGrpSpPr>
          <p:nvPr/>
        </p:nvGrpSpPr>
        <p:grpSpPr bwMode="auto">
          <a:xfrm>
            <a:off x="4716463" y="5345113"/>
            <a:ext cx="4427537" cy="1512887"/>
            <a:chOff x="2971" y="3367"/>
            <a:chExt cx="2789" cy="953"/>
          </a:xfrm>
        </p:grpSpPr>
        <p:sp>
          <p:nvSpPr>
            <p:cNvPr id="54275" name="Freeform 3"/>
            <p:cNvSpPr>
              <a:spLocks/>
            </p:cNvSpPr>
            <p:nvPr/>
          </p:nvSpPr>
          <p:spPr bwMode="ltGray">
            <a:xfrm>
              <a:off x="2971" y="3367"/>
              <a:ext cx="2789" cy="953"/>
            </a:xfrm>
            <a:custGeom>
              <a:avLst/>
              <a:gdLst/>
              <a:ahLst/>
              <a:cxnLst>
                <a:cxn ang="0">
                  <a:pos x="2768" y="18"/>
                </a:cxn>
                <a:cxn ang="0">
                  <a:pos x="2678" y="24"/>
                </a:cxn>
                <a:cxn ang="0">
                  <a:pos x="2613" y="102"/>
                </a:cxn>
                <a:cxn ang="0">
                  <a:pos x="2511" y="156"/>
                </a:cxn>
                <a:cxn ang="0">
                  <a:pos x="2505" y="222"/>
                </a:cxn>
                <a:cxn ang="0">
                  <a:pos x="2487" y="246"/>
                </a:cxn>
                <a:cxn ang="0">
                  <a:pos x="2469" y="252"/>
                </a:cxn>
                <a:cxn ang="0">
                  <a:pos x="2397" y="210"/>
                </a:cxn>
                <a:cxn ang="0">
                  <a:pos x="2260" y="192"/>
                </a:cxn>
                <a:cxn ang="0">
                  <a:pos x="2236" y="186"/>
                </a:cxn>
                <a:cxn ang="0">
                  <a:pos x="2218" y="192"/>
                </a:cxn>
                <a:cxn ang="0">
                  <a:pos x="2146" y="228"/>
                </a:cxn>
                <a:cxn ang="0">
                  <a:pos x="2110" y="240"/>
                </a:cxn>
                <a:cxn ang="0">
                  <a:pos x="2086" y="246"/>
                </a:cxn>
                <a:cxn ang="0">
                  <a:pos x="2074" y="258"/>
                </a:cxn>
                <a:cxn ang="0">
                  <a:pos x="2074" y="276"/>
                </a:cxn>
                <a:cxn ang="0">
                  <a:pos x="2051" y="300"/>
                </a:cxn>
                <a:cxn ang="0">
                  <a:pos x="2033" y="312"/>
                </a:cxn>
                <a:cxn ang="0">
                  <a:pos x="2021" y="324"/>
                </a:cxn>
                <a:cxn ang="0">
                  <a:pos x="2009" y="336"/>
                </a:cxn>
                <a:cxn ang="0">
                  <a:pos x="1979" y="342"/>
                </a:cxn>
                <a:cxn ang="0">
                  <a:pos x="1913" y="336"/>
                </a:cxn>
                <a:cxn ang="0">
                  <a:pos x="1877" y="330"/>
                </a:cxn>
                <a:cxn ang="0">
                  <a:pos x="1865" y="342"/>
                </a:cxn>
                <a:cxn ang="0">
                  <a:pos x="1853" y="354"/>
                </a:cxn>
                <a:cxn ang="0">
                  <a:pos x="1823" y="360"/>
                </a:cxn>
                <a:cxn ang="0">
                  <a:pos x="1764" y="342"/>
                </a:cxn>
                <a:cxn ang="0">
                  <a:pos x="1740" y="342"/>
                </a:cxn>
                <a:cxn ang="0">
                  <a:pos x="1716" y="354"/>
                </a:cxn>
                <a:cxn ang="0">
                  <a:pos x="1656" y="425"/>
                </a:cxn>
                <a:cxn ang="0">
                  <a:pos x="1614" y="569"/>
                </a:cxn>
                <a:cxn ang="0">
                  <a:pos x="1614" y="593"/>
                </a:cxn>
                <a:cxn ang="0">
                  <a:pos x="1620" y="641"/>
                </a:cxn>
                <a:cxn ang="0">
                  <a:pos x="1638" y="659"/>
                </a:cxn>
                <a:cxn ang="0">
                  <a:pos x="1632" y="671"/>
                </a:cxn>
                <a:cxn ang="0">
                  <a:pos x="1620" y="683"/>
                </a:cxn>
                <a:cxn ang="0">
                  <a:pos x="1542" y="689"/>
                </a:cxn>
                <a:cxn ang="0">
                  <a:pos x="1465" y="629"/>
                </a:cxn>
                <a:cxn ang="0">
                  <a:pos x="1333" y="587"/>
                </a:cxn>
                <a:cxn ang="0">
                  <a:pos x="1184" y="671"/>
                </a:cxn>
                <a:cxn ang="0">
                  <a:pos x="1016" y="731"/>
                </a:cxn>
                <a:cxn ang="0">
                  <a:pos x="813" y="743"/>
                </a:cxn>
                <a:cxn ang="0">
                  <a:pos x="628" y="701"/>
                </a:cxn>
                <a:cxn ang="0">
                  <a:pos x="568" y="695"/>
                </a:cxn>
                <a:cxn ang="0">
                  <a:pos x="556" y="701"/>
                </a:cxn>
                <a:cxn ang="0">
                  <a:pos x="520" y="731"/>
                </a:cxn>
                <a:cxn ang="0">
                  <a:pos x="436" y="809"/>
                </a:cxn>
                <a:cxn ang="0">
                  <a:pos x="406" y="821"/>
                </a:cxn>
                <a:cxn ang="0">
                  <a:pos x="382" y="821"/>
                </a:cxn>
                <a:cxn ang="0">
                  <a:pos x="335" y="827"/>
                </a:cxn>
                <a:cxn ang="0">
                  <a:pos x="209" y="851"/>
                </a:cxn>
                <a:cxn ang="0">
                  <a:pos x="173" y="857"/>
                </a:cxn>
                <a:cxn ang="0">
                  <a:pos x="125" y="851"/>
                </a:cxn>
                <a:cxn ang="0">
                  <a:pos x="107" y="857"/>
                </a:cxn>
                <a:cxn ang="0">
                  <a:pos x="101" y="875"/>
                </a:cxn>
                <a:cxn ang="0">
                  <a:pos x="83" y="887"/>
                </a:cxn>
                <a:cxn ang="0">
                  <a:pos x="48" y="899"/>
                </a:cxn>
                <a:cxn ang="0">
                  <a:pos x="2780" y="24"/>
                </a:cxn>
              </a:cxnLst>
              <a:rect l="0" t="0" r="r" b="b"/>
              <a:pathLst>
                <a:path w="2780" h="953">
                  <a:moveTo>
                    <a:pt x="2780" y="24"/>
                  </a:moveTo>
                  <a:lnTo>
                    <a:pt x="2774" y="24"/>
                  </a:lnTo>
                  <a:lnTo>
                    <a:pt x="2774" y="18"/>
                  </a:lnTo>
                  <a:lnTo>
                    <a:pt x="2768" y="18"/>
                  </a:lnTo>
                  <a:lnTo>
                    <a:pt x="2756" y="12"/>
                  </a:lnTo>
                  <a:lnTo>
                    <a:pt x="2738" y="6"/>
                  </a:lnTo>
                  <a:lnTo>
                    <a:pt x="2714" y="0"/>
                  </a:lnTo>
                  <a:lnTo>
                    <a:pt x="2678" y="24"/>
                  </a:lnTo>
                  <a:lnTo>
                    <a:pt x="2643" y="54"/>
                  </a:lnTo>
                  <a:lnTo>
                    <a:pt x="2619" y="90"/>
                  </a:lnTo>
                  <a:lnTo>
                    <a:pt x="2613" y="96"/>
                  </a:lnTo>
                  <a:lnTo>
                    <a:pt x="2613" y="102"/>
                  </a:lnTo>
                  <a:lnTo>
                    <a:pt x="2601" y="108"/>
                  </a:lnTo>
                  <a:lnTo>
                    <a:pt x="2583" y="120"/>
                  </a:lnTo>
                  <a:lnTo>
                    <a:pt x="2541" y="132"/>
                  </a:lnTo>
                  <a:lnTo>
                    <a:pt x="2511" y="156"/>
                  </a:lnTo>
                  <a:lnTo>
                    <a:pt x="2511" y="204"/>
                  </a:lnTo>
                  <a:lnTo>
                    <a:pt x="2511" y="210"/>
                  </a:lnTo>
                  <a:lnTo>
                    <a:pt x="2505" y="216"/>
                  </a:lnTo>
                  <a:lnTo>
                    <a:pt x="2505" y="222"/>
                  </a:lnTo>
                  <a:lnTo>
                    <a:pt x="2499" y="228"/>
                  </a:lnTo>
                  <a:lnTo>
                    <a:pt x="2499" y="240"/>
                  </a:lnTo>
                  <a:lnTo>
                    <a:pt x="2493" y="246"/>
                  </a:lnTo>
                  <a:lnTo>
                    <a:pt x="2487" y="246"/>
                  </a:lnTo>
                  <a:lnTo>
                    <a:pt x="2487" y="252"/>
                  </a:lnTo>
                  <a:lnTo>
                    <a:pt x="2481" y="252"/>
                  </a:lnTo>
                  <a:lnTo>
                    <a:pt x="2475" y="252"/>
                  </a:lnTo>
                  <a:lnTo>
                    <a:pt x="2469" y="252"/>
                  </a:lnTo>
                  <a:lnTo>
                    <a:pt x="2457" y="252"/>
                  </a:lnTo>
                  <a:lnTo>
                    <a:pt x="2439" y="258"/>
                  </a:lnTo>
                  <a:lnTo>
                    <a:pt x="2415" y="222"/>
                  </a:lnTo>
                  <a:lnTo>
                    <a:pt x="2397" y="210"/>
                  </a:lnTo>
                  <a:lnTo>
                    <a:pt x="2373" y="216"/>
                  </a:lnTo>
                  <a:lnTo>
                    <a:pt x="2332" y="216"/>
                  </a:lnTo>
                  <a:lnTo>
                    <a:pt x="2296" y="204"/>
                  </a:lnTo>
                  <a:lnTo>
                    <a:pt x="2260" y="192"/>
                  </a:lnTo>
                  <a:lnTo>
                    <a:pt x="2260" y="192"/>
                  </a:lnTo>
                  <a:lnTo>
                    <a:pt x="2248" y="186"/>
                  </a:lnTo>
                  <a:lnTo>
                    <a:pt x="2242" y="186"/>
                  </a:lnTo>
                  <a:lnTo>
                    <a:pt x="2236" y="186"/>
                  </a:lnTo>
                  <a:lnTo>
                    <a:pt x="2230" y="186"/>
                  </a:lnTo>
                  <a:lnTo>
                    <a:pt x="2224" y="192"/>
                  </a:lnTo>
                  <a:lnTo>
                    <a:pt x="2224" y="192"/>
                  </a:lnTo>
                  <a:lnTo>
                    <a:pt x="2218" y="192"/>
                  </a:lnTo>
                  <a:lnTo>
                    <a:pt x="2212" y="198"/>
                  </a:lnTo>
                  <a:lnTo>
                    <a:pt x="2194" y="204"/>
                  </a:lnTo>
                  <a:lnTo>
                    <a:pt x="2170" y="210"/>
                  </a:lnTo>
                  <a:lnTo>
                    <a:pt x="2146" y="228"/>
                  </a:lnTo>
                  <a:lnTo>
                    <a:pt x="2122" y="240"/>
                  </a:lnTo>
                  <a:lnTo>
                    <a:pt x="2116" y="240"/>
                  </a:lnTo>
                  <a:lnTo>
                    <a:pt x="2110" y="240"/>
                  </a:lnTo>
                  <a:lnTo>
                    <a:pt x="2110" y="240"/>
                  </a:lnTo>
                  <a:lnTo>
                    <a:pt x="2104" y="240"/>
                  </a:lnTo>
                  <a:lnTo>
                    <a:pt x="2098" y="246"/>
                  </a:lnTo>
                  <a:lnTo>
                    <a:pt x="2092" y="246"/>
                  </a:lnTo>
                  <a:lnTo>
                    <a:pt x="2086" y="246"/>
                  </a:lnTo>
                  <a:lnTo>
                    <a:pt x="2080" y="252"/>
                  </a:lnTo>
                  <a:lnTo>
                    <a:pt x="2080" y="258"/>
                  </a:lnTo>
                  <a:lnTo>
                    <a:pt x="2074" y="258"/>
                  </a:lnTo>
                  <a:lnTo>
                    <a:pt x="2074" y="258"/>
                  </a:lnTo>
                  <a:lnTo>
                    <a:pt x="2074" y="264"/>
                  </a:lnTo>
                  <a:lnTo>
                    <a:pt x="2074" y="264"/>
                  </a:lnTo>
                  <a:lnTo>
                    <a:pt x="2074" y="270"/>
                  </a:lnTo>
                  <a:lnTo>
                    <a:pt x="2074" y="276"/>
                  </a:lnTo>
                  <a:lnTo>
                    <a:pt x="2069" y="288"/>
                  </a:lnTo>
                  <a:lnTo>
                    <a:pt x="2057" y="300"/>
                  </a:lnTo>
                  <a:lnTo>
                    <a:pt x="2057" y="300"/>
                  </a:lnTo>
                  <a:lnTo>
                    <a:pt x="2051" y="300"/>
                  </a:lnTo>
                  <a:lnTo>
                    <a:pt x="2045" y="300"/>
                  </a:lnTo>
                  <a:lnTo>
                    <a:pt x="2039" y="306"/>
                  </a:lnTo>
                  <a:lnTo>
                    <a:pt x="2033" y="306"/>
                  </a:lnTo>
                  <a:lnTo>
                    <a:pt x="2033" y="312"/>
                  </a:lnTo>
                  <a:lnTo>
                    <a:pt x="2027" y="312"/>
                  </a:lnTo>
                  <a:lnTo>
                    <a:pt x="2027" y="318"/>
                  </a:lnTo>
                  <a:lnTo>
                    <a:pt x="2027" y="318"/>
                  </a:lnTo>
                  <a:lnTo>
                    <a:pt x="2021" y="324"/>
                  </a:lnTo>
                  <a:lnTo>
                    <a:pt x="2021" y="324"/>
                  </a:lnTo>
                  <a:lnTo>
                    <a:pt x="2015" y="330"/>
                  </a:lnTo>
                  <a:lnTo>
                    <a:pt x="2015" y="330"/>
                  </a:lnTo>
                  <a:lnTo>
                    <a:pt x="2009" y="336"/>
                  </a:lnTo>
                  <a:lnTo>
                    <a:pt x="1997" y="336"/>
                  </a:lnTo>
                  <a:lnTo>
                    <a:pt x="1991" y="342"/>
                  </a:lnTo>
                  <a:lnTo>
                    <a:pt x="1985" y="342"/>
                  </a:lnTo>
                  <a:lnTo>
                    <a:pt x="1979" y="342"/>
                  </a:lnTo>
                  <a:lnTo>
                    <a:pt x="1961" y="336"/>
                  </a:lnTo>
                  <a:lnTo>
                    <a:pt x="1925" y="336"/>
                  </a:lnTo>
                  <a:lnTo>
                    <a:pt x="1919" y="336"/>
                  </a:lnTo>
                  <a:lnTo>
                    <a:pt x="1913" y="336"/>
                  </a:lnTo>
                  <a:lnTo>
                    <a:pt x="1895" y="330"/>
                  </a:lnTo>
                  <a:lnTo>
                    <a:pt x="1889" y="330"/>
                  </a:lnTo>
                  <a:lnTo>
                    <a:pt x="1883" y="330"/>
                  </a:lnTo>
                  <a:lnTo>
                    <a:pt x="1877" y="330"/>
                  </a:lnTo>
                  <a:lnTo>
                    <a:pt x="1877" y="330"/>
                  </a:lnTo>
                  <a:lnTo>
                    <a:pt x="1871" y="336"/>
                  </a:lnTo>
                  <a:lnTo>
                    <a:pt x="1871" y="336"/>
                  </a:lnTo>
                  <a:lnTo>
                    <a:pt x="1865" y="342"/>
                  </a:lnTo>
                  <a:lnTo>
                    <a:pt x="1865" y="342"/>
                  </a:lnTo>
                  <a:lnTo>
                    <a:pt x="1859" y="348"/>
                  </a:lnTo>
                  <a:lnTo>
                    <a:pt x="1859" y="348"/>
                  </a:lnTo>
                  <a:lnTo>
                    <a:pt x="1853" y="354"/>
                  </a:lnTo>
                  <a:lnTo>
                    <a:pt x="1847" y="354"/>
                  </a:lnTo>
                  <a:lnTo>
                    <a:pt x="1835" y="360"/>
                  </a:lnTo>
                  <a:lnTo>
                    <a:pt x="1829" y="360"/>
                  </a:lnTo>
                  <a:lnTo>
                    <a:pt x="1823" y="360"/>
                  </a:lnTo>
                  <a:lnTo>
                    <a:pt x="1817" y="360"/>
                  </a:lnTo>
                  <a:lnTo>
                    <a:pt x="1776" y="342"/>
                  </a:lnTo>
                  <a:lnTo>
                    <a:pt x="1770" y="342"/>
                  </a:lnTo>
                  <a:lnTo>
                    <a:pt x="1764" y="342"/>
                  </a:lnTo>
                  <a:lnTo>
                    <a:pt x="1758" y="342"/>
                  </a:lnTo>
                  <a:lnTo>
                    <a:pt x="1746" y="342"/>
                  </a:lnTo>
                  <a:lnTo>
                    <a:pt x="1746" y="342"/>
                  </a:lnTo>
                  <a:lnTo>
                    <a:pt x="1740" y="342"/>
                  </a:lnTo>
                  <a:lnTo>
                    <a:pt x="1734" y="342"/>
                  </a:lnTo>
                  <a:lnTo>
                    <a:pt x="1728" y="348"/>
                  </a:lnTo>
                  <a:lnTo>
                    <a:pt x="1722" y="348"/>
                  </a:lnTo>
                  <a:lnTo>
                    <a:pt x="1716" y="354"/>
                  </a:lnTo>
                  <a:lnTo>
                    <a:pt x="1704" y="366"/>
                  </a:lnTo>
                  <a:lnTo>
                    <a:pt x="1698" y="378"/>
                  </a:lnTo>
                  <a:lnTo>
                    <a:pt x="1674" y="402"/>
                  </a:lnTo>
                  <a:lnTo>
                    <a:pt x="1656" y="425"/>
                  </a:lnTo>
                  <a:lnTo>
                    <a:pt x="1632" y="461"/>
                  </a:lnTo>
                  <a:lnTo>
                    <a:pt x="1614" y="509"/>
                  </a:lnTo>
                  <a:lnTo>
                    <a:pt x="1614" y="563"/>
                  </a:lnTo>
                  <a:lnTo>
                    <a:pt x="1614" y="569"/>
                  </a:lnTo>
                  <a:lnTo>
                    <a:pt x="1614" y="575"/>
                  </a:lnTo>
                  <a:lnTo>
                    <a:pt x="1614" y="581"/>
                  </a:lnTo>
                  <a:lnTo>
                    <a:pt x="1614" y="587"/>
                  </a:lnTo>
                  <a:lnTo>
                    <a:pt x="1614" y="593"/>
                  </a:lnTo>
                  <a:lnTo>
                    <a:pt x="1614" y="599"/>
                  </a:lnTo>
                  <a:lnTo>
                    <a:pt x="1614" y="605"/>
                  </a:lnTo>
                  <a:lnTo>
                    <a:pt x="1614" y="617"/>
                  </a:lnTo>
                  <a:lnTo>
                    <a:pt x="1620" y="641"/>
                  </a:lnTo>
                  <a:lnTo>
                    <a:pt x="1626" y="641"/>
                  </a:lnTo>
                  <a:lnTo>
                    <a:pt x="1632" y="647"/>
                  </a:lnTo>
                  <a:lnTo>
                    <a:pt x="1632" y="659"/>
                  </a:lnTo>
                  <a:lnTo>
                    <a:pt x="1638" y="659"/>
                  </a:lnTo>
                  <a:lnTo>
                    <a:pt x="1638" y="665"/>
                  </a:lnTo>
                  <a:lnTo>
                    <a:pt x="1638" y="665"/>
                  </a:lnTo>
                  <a:lnTo>
                    <a:pt x="1638" y="671"/>
                  </a:lnTo>
                  <a:lnTo>
                    <a:pt x="1632" y="671"/>
                  </a:lnTo>
                  <a:lnTo>
                    <a:pt x="1632" y="677"/>
                  </a:lnTo>
                  <a:lnTo>
                    <a:pt x="1632" y="677"/>
                  </a:lnTo>
                  <a:lnTo>
                    <a:pt x="1626" y="677"/>
                  </a:lnTo>
                  <a:lnTo>
                    <a:pt x="1620" y="683"/>
                  </a:lnTo>
                  <a:lnTo>
                    <a:pt x="1596" y="689"/>
                  </a:lnTo>
                  <a:lnTo>
                    <a:pt x="1572" y="689"/>
                  </a:lnTo>
                  <a:lnTo>
                    <a:pt x="1548" y="689"/>
                  </a:lnTo>
                  <a:lnTo>
                    <a:pt x="1542" y="689"/>
                  </a:lnTo>
                  <a:lnTo>
                    <a:pt x="1536" y="689"/>
                  </a:lnTo>
                  <a:lnTo>
                    <a:pt x="1518" y="683"/>
                  </a:lnTo>
                  <a:lnTo>
                    <a:pt x="1495" y="671"/>
                  </a:lnTo>
                  <a:lnTo>
                    <a:pt x="1465" y="629"/>
                  </a:lnTo>
                  <a:lnTo>
                    <a:pt x="1435" y="599"/>
                  </a:lnTo>
                  <a:lnTo>
                    <a:pt x="1405" y="581"/>
                  </a:lnTo>
                  <a:lnTo>
                    <a:pt x="1375" y="563"/>
                  </a:lnTo>
                  <a:lnTo>
                    <a:pt x="1333" y="587"/>
                  </a:lnTo>
                  <a:lnTo>
                    <a:pt x="1303" y="653"/>
                  </a:lnTo>
                  <a:lnTo>
                    <a:pt x="1261" y="665"/>
                  </a:lnTo>
                  <a:lnTo>
                    <a:pt x="1219" y="653"/>
                  </a:lnTo>
                  <a:lnTo>
                    <a:pt x="1184" y="671"/>
                  </a:lnTo>
                  <a:lnTo>
                    <a:pt x="1136" y="671"/>
                  </a:lnTo>
                  <a:lnTo>
                    <a:pt x="1106" y="671"/>
                  </a:lnTo>
                  <a:lnTo>
                    <a:pt x="1076" y="707"/>
                  </a:lnTo>
                  <a:lnTo>
                    <a:pt x="1016" y="731"/>
                  </a:lnTo>
                  <a:lnTo>
                    <a:pt x="944" y="761"/>
                  </a:lnTo>
                  <a:lnTo>
                    <a:pt x="921" y="773"/>
                  </a:lnTo>
                  <a:lnTo>
                    <a:pt x="867" y="773"/>
                  </a:lnTo>
                  <a:lnTo>
                    <a:pt x="813" y="743"/>
                  </a:lnTo>
                  <a:lnTo>
                    <a:pt x="783" y="719"/>
                  </a:lnTo>
                  <a:lnTo>
                    <a:pt x="741" y="713"/>
                  </a:lnTo>
                  <a:lnTo>
                    <a:pt x="693" y="701"/>
                  </a:lnTo>
                  <a:lnTo>
                    <a:pt x="628" y="701"/>
                  </a:lnTo>
                  <a:lnTo>
                    <a:pt x="616" y="701"/>
                  </a:lnTo>
                  <a:lnTo>
                    <a:pt x="598" y="695"/>
                  </a:lnTo>
                  <a:lnTo>
                    <a:pt x="580" y="695"/>
                  </a:lnTo>
                  <a:lnTo>
                    <a:pt x="568" y="695"/>
                  </a:lnTo>
                  <a:lnTo>
                    <a:pt x="568" y="695"/>
                  </a:lnTo>
                  <a:lnTo>
                    <a:pt x="562" y="701"/>
                  </a:lnTo>
                  <a:lnTo>
                    <a:pt x="556" y="701"/>
                  </a:lnTo>
                  <a:lnTo>
                    <a:pt x="556" y="701"/>
                  </a:lnTo>
                  <a:lnTo>
                    <a:pt x="556" y="701"/>
                  </a:lnTo>
                  <a:lnTo>
                    <a:pt x="550" y="707"/>
                  </a:lnTo>
                  <a:lnTo>
                    <a:pt x="544" y="713"/>
                  </a:lnTo>
                  <a:lnTo>
                    <a:pt x="520" y="731"/>
                  </a:lnTo>
                  <a:lnTo>
                    <a:pt x="496" y="749"/>
                  </a:lnTo>
                  <a:lnTo>
                    <a:pt x="460" y="785"/>
                  </a:lnTo>
                  <a:lnTo>
                    <a:pt x="454" y="791"/>
                  </a:lnTo>
                  <a:lnTo>
                    <a:pt x="436" y="809"/>
                  </a:lnTo>
                  <a:lnTo>
                    <a:pt x="424" y="815"/>
                  </a:lnTo>
                  <a:lnTo>
                    <a:pt x="418" y="821"/>
                  </a:lnTo>
                  <a:lnTo>
                    <a:pt x="412" y="821"/>
                  </a:lnTo>
                  <a:lnTo>
                    <a:pt x="406" y="821"/>
                  </a:lnTo>
                  <a:lnTo>
                    <a:pt x="400" y="821"/>
                  </a:lnTo>
                  <a:lnTo>
                    <a:pt x="394" y="821"/>
                  </a:lnTo>
                  <a:lnTo>
                    <a:pt x="388" y="821"/>
                  </a:lnTo>
                  <a:lnTo>
                    <a:pt x="382" y="821"/>
                  </a:lnTo>
                  <a:lnTo>
                    <a:pt x="370" y="821"/>
                  </a:lnTo>
                  <a:lnTo>
                    <a:pt x="358" y="821"/>
                  </a:lnTo>
                  <a:lnTo>
                    <a:pt x="352" y="821"/>
                  </a:lnTo>
                  <a:lnTo>
                    <a:pt x="335" y="827"/>
                  </a:lnTo>
                  <a:lnTo>
                    <a:pt x="329" y="827"/>
                  </a:lnTo>
                  <a:lnTo>
                    <a:pt x="233" y="839"/>
                  </a:lnTo>
                  <a:lnTo>
                    <a:pt x="227" y="845"/>
                  </a:lnTo>
                  <a:lnTo>
                    <a:pt x="209" y="851"/>
                  </a:lnTo>
                  <a:lnTo>
                    <a:pt x="197" y="851"/>
                  </a:lnTo>
                  <a:lnTo>
                    <a:pt x="185" y="857"/>
                  </a:lnTo>
                  <a:lnTo>
                    <a:pt x="179" y="857"/>
                  </a:lnTo>
                  <a:lnTo>
                    <a:pt x="173" y="857"/>
                  </a:lnTo>
                  <a:lnTo>
                    <a:pt x="167" y="857"/>
                  </a:lnTo>
                  <a:lnTo>
                    <a:pt x="149" y="851"/>
                  </a:lnTo>
                  <a:lnTo>
                    <a:pt x="137" y="851"/>
                  </a:lnTo>
                  <a:lnTo>
                    <a:pt x="125" y="851"/>
                  </a:lnTo>
                  <a:lnTo>
                    <a:pt x="119" y="857"/>
                  </a:lnTo>
                  <a:lnTo>
                    <a:pt x="113" y="857"/>
                  </a:lnTo>
                  <a:lnTo>
                    <a:pt x="107" y="857"/>
                  </a:lnTo>
                  <a:lnTo>
                    <a:pt x="107" y="857"/>
                  </a:lnTo>
                  <a:lnTo>
                    <a:pt x="101" y="863"/>
                  </a:lnTo>
                  <a:lnTo>
                    <a:pt x="101" y="863"/>
                  </a:lnTo>
                  <a:lnTo>
                    <a:pt x="101" y="869"/>
                  </a:lnTo>
                  <a:lnTo>
                    <a:pt x="101" y="875"/>
                  </a:lnTo>
                  <a:lnTo>
                    <a:pt x="95" y="875"/>
                  </a:lnTo>
                  <a:lnTo>
                    <a:pt x="95" y="881"/>
                  </a:lnTo>
                  <a:lnTo>
                    <a:pt x="89" y="881"/>
                  </a:lnTo>
                  <a:lnTo>
                    <a:pt x="83" y="887"/>
                  </a:lnTo>
                  <a:lnTo>
                    <a:pt x="77" y="887"/>
                  </a:lnTo>
                  <a:lnTo>
                    <a:pt x="60" y="893"/>
                  </a:lnTo>
                  <a:lnTo>
                    <a:pt x="54" y="899"/>
                  </a:lnTo>
                  <a:lnTo>
                    <a:pt x="48" y="899"/>
                  </a:lnTo>
                  <a:lnTo>
                    <a:pt x="48" y="905"/>
                  </a:lnTo>
                  <a:lnTo>
                    <a:pt x="0" y="953"/>
                  </a:lnTo>
                  <a:lnTo>
                    <a:pt x="2780" y="953"/>
                  </a:lnTo>
                  <a:lnTo>
                    <a:pt x="2780" y="24"/>
                  </a:lnTo>
                  <a:lnTo>
                    <a:pt x="2780" y="24"/>
                  </a:lnTo>
                  <a:lnTo>
                    <a:pt x="2780" y="24"/>
                  </a:lnTo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76" name="Freeform 4"/>
            <p:cNvSpPr>
              <a:spLocks/>
            </p:cNvSpPr>
            <p:nvPr/>
          </p:nvSpPr>
          <p:spPr bwMode="ltGray">
            <a:xfrm>
              <a:off x="4602" y="4014"/>
              <a:ext cx="12" cy="18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2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2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8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77" name="Freeform 5"/>
            <p:cNvSpPr>
              <a:spLocks/>
            </p:cNvSpPr>
            <p:nvPr/>
          </p:nvSpPr>
          <p:spPr bwMode="ltGray">
            <a:xfrm>
              <a:off x="4596" y="3996"/>
              <a:ext cx="6" cy="18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" y="1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6" h="18">
                  <a:moveTo>
                    <a:pt x="0" y="12"/>
                  </a:moveTo>
                  <a:lnTo>
                    <a:pt x="6" y="1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78" name="Freeform 6"/>
            <p:cNvSpPr>
              <a:spLocks/>
            </p:cNvSpPr>
            <p:nvPr/>
          </p:nvSpPr>
          <p:spPr bwMode="ltGray">
            <a:xfrm>
              <a:off x="5180" y="3577"/>
              <a:ext cx="304" cy="741"/>
            </a:xfrm>
            <a:custGeom>
              <a:avLst/>
              <a:gdLst/>
              <a:ahLst/>
              <a:cxnLst>
                <a:cxn ang="0">
                  <a:pos x="280" y="42"/>
                </a:cxn>
                <a:cxn ang="0">
                  <a:pos x="274" y="42"/>
                </a:cxn>
                <a:cxn ang="0">
                  <a:pos x="268" y="42"/>
                </a:cxn>
                <a:cxn ang="0">
                  <a:pos x="256" y="42"/>
                </a:cxn>
                <a:cxn ang="0">
                  <a:pos x="238" y="48"/>
                </a:cxn>
                <a:cxn ang="0">
                  <a:pos x="214" y="12"/>
                </a:cxn>
                <a:cxn ang="0">
                  <a:pos x="196" y="0"/>
                </a:cxn>
                <a:cxn ang="0">
                  <a:pos x="196" y="0"/>
                </a:cxn>
                <a:cxn ang="0">
                  <a:pos x="164" y="167"/>
                </a:cxn>
                <a:cxn ang="0">
                  <a:pos x="144" y="217"/>
                </a:cxn>
                <a:cxn ang="0">
                  <a:pos x="110" y="281"/>
                </a:cxn>
                <a:cxn ang="0">
                  <a:pos x="96" y="327"/>
                </a:cxn>
                <a:cxn ang="0">
                  <a:pos x="124" y="405"/>
                </a:cxn>
                <a:cxn ang="0">
                  <a:pos x="100" y="463"/>
                </a:cxn>
                <a:cxn ang="0">
                  <a:pos x="68" y="503"/>
                </a:cxn>
                <a:cxn ang="0">
                  <a:pos x="30" y="539"/>
                </a:cxn>
                <a:cxn ang="0">
                  <a:pos x="24" y="613"/>
                </a:cxn>
                <a:cxn ang="0">
                  <a:pos x="0" y="741"/>
                </a:cxn>
                <a:cxn ang="0">
                  <a:pos x="202" y="741"/>
                </a:cxn>
                <a:cxn ang="0">
                  <a:pos x="180" y="639"/>
                </a:cxn>
                <a:cxn ang="0">
                  <a:pos x="192" y="589"/>
                </a:cxn>
                <a:cxn ang="0">
                  <a:pos x="178" y="539"/>
                </a:cxn>
                <a:cxn ang="0">
                  <a:pos x="190" y="499"/>
                </a:cxn>
                <a:cxn ang="0">
                  <a:pos x="184" y="465"/>
                </a:cxn>
                <a:cxn ang="0">
                  <a:pos x="192" y="391"/>
                </a:cxn>
                <a:cxn ang="0">
                  <a:pos x="216" y="313"/>
                </a:cxn>
                <a:cxn ang="0">
                  <a:pos x="238" y="249"/>
                </a:cxn>
                <a:cxn ang="0">
                  <a:pos x="268" y="185"/>
                </a:cxn>
                <a:cxn ang="0">
                  <a:pos x="284" y="159"/>
                </a:cxn>
                <a:cxn ang="0">
                  <a:pos x="304" y="12"/>
                </a:cxn>
                <a:cxn ang="0">
                  <a:pos x="298" y="24"/>
                </a:cxn>
                <a:cxn ang="0">
                  <a:pos x="292" y="30"/>
                </a:cxn>
                <a:cxn ang="0">
                  <a:pos x="292" y="36"/>
                </a:cxn>
                <a:cxn ang="0">
                  <a:pos x="286" y="36"/>
                </a:cxn>
                <a:cxn ang="0">
                  <a:pos x="286" y="42"/>
                </a:cxn>
                <a:cxn ang="0">
                  <a:pos x="280" y="42"/>
                </a:cxn>
                <a:cxn ang="0">
                  <a:pos x="280" y="42"/>
                </a:cxn>
                <a:cxn ang="0">
                  <a:pos x="280" y="42"/>
                </a:cxn>
              </a:cxnLst>
              <a:rect l="0" t="0" r="r" b="b"/>
              <a:pathLst>
                <a:path w="304" h="741">
                  <a:moveTo>
                    <a:pt x="280" y="42"/>
                  </a:moveTo>
                  <a:lnTo>
                    <a:pt x="274" y="42"/>
                  </a:lnTo>
                  <a:lnTo>
                    <a:pt x="268" y="42"/>
                  </a:lnTo>
                  <a:lnTo>
                    <a:pt x="256" y="42"/>
                  </a:lnTo>
                  <a:lnTo>
                    <a:pt x="238" y="48"/>
                  </a:lnTo>
                  <a:lnTo>
                    <a:pt x="214" y="12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64" y="167"/>
                  </a:lnTo>
                  <a:lnTo>
                    <a:pt x="144" y="217"/>
                  </a:lnTo>
                  <a:lnTo>
                    <a:pt x="110" y="281"/>
                  </a:lnTo>
                  <a:lnTo>
                    <a:pt x="96" y="327"/>
                  </a:lnTo>
                  <a:lnTo>
                    <a:pt x="124" y="405"/>
                  </a:lnTo>
                  <a:lnTo>
                    <a:pt x="100" y="463"/>
                  </a:lnTo>
                  <a:lnTo>
                    <a:pt x="68" y="503"/>
                  </a:lnTo>
                  <a:lnTo>
                    <a:pt x="30" y="539"/>
                  </a:lnTo>
                  <a:lnTo>
                    <a:pt x="24" y="613"/>
                  </a:lnTo>
                  <a:lnTo>
                    <a:pt x="0" y="741"/>
                  </a:lnTo>
                  <a:lnTo>
                    <a:pt x="202" y="741"/>
                  </a:lnTo>
                  <a:lnTo>
                    <a:pt x="180" y="639"/>
                  </a:lnTo>
                  <a:lnTo>
                    <a:pt x="192" y="589"/>
                  </a:lnTo>
                  <a:lnTo>
                    <a:pt x="178" y="539"/>
                  </a:lnTo>
                  <a:lnTo>
                    <a:pt x="190" y="499"/>
                  </a:lnTo>
                  <a:lnTo>
                    <a:pt x="184" y="465"/>
                  </a:lnTo>
                  <a:lnTo>
                    <a:pt x="192" y="391"/>
                  </a:lnTo>
                  <a:lnTo>
                    <a:pt x="216" y="313"/>
                  </a:lnTo>
                  <a:lnTo>
                    <a:pt x="238" y="249"/>
                  </a:lnTo>
                  <a:lnTo>
                    <a:pt x="268" y="185"/>
                  </a:lnTo>
                  <a:lnTo>
                    <a:pt x="284" y="159"/>
                  </a:lnTo>
                  <a:lnTo>
                    <a:pt x="304" y="12"/>
                  </a:lnTo>
                  <a:lnTo>
                    <a:pt x="298" y="24"/>
                  </a:lnTo>
                  <a:lnTo>
                    <a:pt x="292" y="30"/>
                  </a:lnTo>
                  <a:lnTo>
                    <a:pt x="292" y="36"/>
                  </a:lnTo>
                  <a:lnTo>
                    <a:pt x="286" y="36"/>
                  </a:lnTo>
                  <a:lnTo>
                    <a:pt x="286" y="42"/>
                  </a:lnTo>
                  <a:lnTo>
                    <a:pt x="280" y="42"/>
                  </a:lnTo>
                  <a:lnTo>
                    <a:pt x="280" y="42"/>
                  </a:lnTo>
                  <a:lnTo>
                    <a:pt x="280" y="4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79" name="Freeform 7"/>
            <p:cNvSpPr>
              <a:spLocks/>
            </p:cNvSpPr>
            <p:nvPr/>
          </p:nvSpPr>
          <p:spPr bwMode="ltGray">
            <a:xfrm>
              <a:off x="4918" y="3553"/>
              <a:ext cx="314" cy="767"/>
            </a:xfrm>
            <a:custGeom>
              <a:avLst/>
              <a:gdLst/>
              <a:ahLst/>
              <a:cxnLst>
                <a:cxn ang="0">
                  <a:pos x="284" y="6"/>
                </a:cxn>
                <a:cxn ang="0">
                  <a:pos x="278" y="6"/>
                </a:cxn>
                <a:cxn ang="0">
                  <a:pos x="272" y="12"/>
                </a:cxn>
                <a:cxn ang="0">
                  <a:pos x="254" y="18"/>
                </a:cxn>
                <a:cxn ang="0">
                  <a:pos x="230" y="24"/>
                </a:cxn>
                <a:cxn ang="0">
                  <a:pos x="206" y="42"/>
                </a:cxn>
                <a:cxn ang="0">
                  <a:pos x="188" y="48"/>
                </a:cxn>
                <a:cxn ang="0">
                  <a:pos x="176" y="54"/>
                </a:cxn>
                <a:cxn ang="0">
                  <a:pos x="170" y="54"/>
                </a:cxn>
                <a:cxn ang="0">
                  <a:pos x="150" y="169"/>
                </a:cxn>
                <a:cxn ang="0">
                  <a:pos x="110" y="225"/>
                </a:cxn>
                <a:cxn ang="0">
                  <a:pos x="54" y="383"/>
                </a:cxn>
                <a:cxn ang="0">
                  <a:pos x="82" y="555"/>
                </a:cxn>
                <a:cxn ang="0">
                  <a:pos x="40" y="679"/>
                </a:cxn>
                <a:cxn ang="0">
                  <a:pos x="0" y="767"/>
                </a:cxn>
                <a:cxn ang="0">
                  <a:pos x="108" y="767"/>
                </a:cxn>
                <a:cxn ang="0">
                  <a:pos x="120" y="611"/>
                </a:cxn>
                <a:cxn ang="0">
                  <a:pos x="148" y="499"/>
                </a:cxn>
                <a:cxn ang="0">
                  <a:pos x="160" y="367"/>
                </a:cxn>
                <a:cxn ang="0">
                  <a:pos x="218" y="327"/>
                </a:cxn>
                <a:cxn ang="0">
                  <a:pos x="238" y="221"/>
                </a:cxn>
                <a:cxn ang="0">
                  <a:pos x="296" y="135"/>
                </a:cxn>
                <a:cxn ang="0">
                  <a:pos x="314" y="0"/>
                </a:cxn>
                <a:cxn ang="0">
                  <a:pos x="302" y="0"/>
                </a:cxn>
                <a:cxn ang="0">
                  <a:pos x="296" y="0"/>
                </a:cxn>
                <a:cxn ang="0">
                  <a:pos x="290" y="0"/>
                </a:cxn>
                <a:cxn ang="0">
                  <a:pos x="284" y="6"/>
                </a:cxn>
                <a:cxn ang="0">
                  <a:pos x="284" y="6"/>
                </a:cxn>
                <a:cxn ang="0">
                  <a:pos x="284" y="6"/>
                </a:cxn>
                <a:cxn ang="0">
                  <a:pos x="284" y="6"/>
                </a:cxn>
              </a:cxnLst>
              <a:rect l="0" t="0" r="r" b="b"/>
              <a:pathLst>
                <a:path w="314" h="767">
                  <a:moveTo>
                    <a:pt x="284" y="6"/>
                  </a:moveTo>
                  <a:lnTo>
                    <a:pt x="278" y="6"/>
                  </a:lnTo>
                  <a:lnTo>
                    <a:pt x="272" y="12"/>
                  </a:lnTo>
                  <a:lnTo>
                    <a:pt x="254" y="18"/>
                  </a:lnTo>
                  <a:lnTo>
                    <a:pt x="230" y="24"/>
                  </a:lnTo>
                  <a:lnTo>
                    <a:pt x="206" y="42"/>
                  </a:lnTo>
                  <a:lnTo>
                    <a:pt x="188" y="48"/>
                  </a:lnTo>
                  <a:lnTo>
                    <a:pt x="176" y="54"/>
                  </a:lnTo>
                  <a:lnTo>
                    <a:pt x="170" y="54"/>
                  </a:lnTo>
                  <a:lnTo>
                    <a:pt x="150" y="169"/>
                  </a:lnTo>
                  <a:lnTo>
                    <a:pt x="110" y="225"/>
                  </a:lnTo>
                  <a:lnTo>
                    <a:pt x="54" y="383"/>
                  </a:lnTo>
                  <a:lnTo>
                    <a:pt x="82" y="555"/>
                  </a:lnTo>
                  <a:lnTo>
                    <a:pt x="40" y="679"/>
                  </a:lnTo>
                  <a:lnTo>
                    <a:pt x="0" y="767"/>
                  </a:lnTo>
                  <a:lnTo>
                    <a:pt x="108" y="767"/>
                  </a:lnTo>
                  <a:lnTo>
                    <a:pt x="120" y="611"/>
                  </a:lnTo>
                  <a:lnTo>
                    <a:pt x="148" y="499"/>
                  </a:lnTo>
                  <a:lnTo>
                    <a:pt x="160" y="367"/>
                  </a:lnTo>
                  <a:lnTo>
                    <a:pt x="218" y="327"/>
                  </a:lnTo>
                  <a:lnTo>
                    <a:pt x="238" y="221"/>
                  </a:lnTo>
                  <a:lnTo>
                    <a:pt x="296" y="135"/>
                  </a:lnTo>
                  <a:lnTo>
                    <a:pt x="314" y="0"/>
                  </a:lnTo>
                  <a:lnTo>
                    <a:pt x="302" y="0"/>
                  </a:lnTo>
                  <a:lnTo>
                    <a:pt x="296" y="0"/>
                  </a:lnTo>
                  <a:lnTo>
                    <a:pt x="290" y="0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84" y="6"/>
                  </a:lnTo>
                  <a:lnTo>
                    <a:pt x="284" y="6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0" name="Freeform 8"/>
            <p:cNvSpPr>
              <a:spLocks/>
            </p:cNvSpPr>
            <p:nvPr/>
          </p:nvSpPr>
          <p:spPr bwMode="ltGray">
            <a:xfrm>
              <a:off x="4700" y="3697"/>
              <a:ext cx="275" cy="623"/>
            </a:xfrm>
            <a:custGeom>
              <a:avLst/>
              <a:gdLst/>
              <a:ahLst/>
              <a:cxnLst>
                <a:cxn ang="0">
                  <a:pos x="257" y="12"/>
                </a:cxn>
                <a:cxn ang="0">
                  <a:pos x="239" y="6"/>
                </a:cxn>
                <a:cxn ang="0">
                  <a:pos x="203" y="6"/>
                </a:cxn>
                <a:cxn ang="0">
                  <a:pos x="203" y="6"/>
                </a:cxn>
                <a:cxn ang="0">
                  <a:pos x="197" y="6"/>
                </a:cxn>
                <a:cxn ang="0">
                  <a:pos x="185" y="0"/>
                </a:cxn>
                <a:cxn ang="0">
                  <a:pos x="173" y="0"/>
                </a:cxn>
                <a:cxn ang="0">
                  <a:pos x="166" y="0"/>
                </a:cxn>
                <a:cxn ang="0">
                  <a:pos x="160" y="0"/>
                </a:cxn>
                <a:cxn ang="0">
                  <a:pos x="144" y="117"/>
                </a:cxn>
                <a:cxn ang="0">
                  <a:pos x="128" y="185"/>
                </a:cxn>
                <a:cxn ang="0">
                  <a:pos x="58" y="299"/>
                </a:cxn>
                <a:cxn ang="0">
                  <a:pos x="54" y="441"/>
                </a:cxn>
                <a:cxn ang="0">
                  <a:pos x="24" y="523"/>
                </a:cxn>
                <a:cxn ang="0">
                  <a:pos x="0" y="623"/>
                </a:cxn>
                <a:cxn ang="0">
                  <a:pos x="78" y="623"/>
                </a:cxn>
                <a:cxn ang="0">
                  <a:pos x="92" y="555"/>
                </a:cxn>
                <a:cxn ang="0">
                  <a:pos x="134" y="447"/>
                </a:cxn>
                <a:cxn ang="0">
                  <a:pos x="158" y="315"/>
                </a:cxn>
                <a:cxn ang="0">
                  <a:pos x="184" y="257"/>
                </a:cxn>
                <a:cxn ang="0">
                  <a:pos x="216" y="211"/>
                </a:cxn>
                <a:cxn ang="0">
                  <a:pos x="222" y="145"/>
                </a:cxn>
                <a:cxn ang="0">
                  <a:pos x="240" y="111"/>
                </a:cxn>
                <a:cxn ang="0">
                  <a:pos x="262" y="79"/>
                </a:cxn>
                <a:cxn ang="0">
                  <a:pos x="275" y="6"/>
                </a:cxn>
                <a:cxn ang="0">
                  <a:pos x="263" y="12"/>
                </a:cxn>
                <a:cxn ang="0">
                  <a:pos x="257" y="12"/>
                </a:cxn>
                <a:cxn ang="0">
                  <a:pos x="257" y="12"/>
                </a:cxn>
                <a:cxn ang="0">
                  <a:pos x="257" y="12"/>
                </a:cxn>
              </a:cxnLst>
              <a:rect l="0" t="0" r="r" b="b"/>
              <a:pathLst>
                <a:path w="275" h="623">
                  <a:moveTo>
                    <a:pt x="257" y="12"/>
                  </a:moveTo>
                  <a:lnTo>
                    <a:pt x="239" y="6"/>
                  </a:lnTo>
                  <a:lnTo>
                    <a:pt x="203" y="6"/>
                  </a:lnTo>
                  <a:lnTo>
                    <a:pt x="203" y="6"/>
                  </a:lnTo>
                  <a:lnTo>
                    <a:pt x="197" y="6"/>
                  </a:lnTo>
                  <a:lnTo>
                    <a:pt x="185" y="0"/>
                  </a:lnTo>
                  <a:lnTo>
                    <a:pt x="173" y="0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44" y="117"/>
                  </a:lnTo>
                  <a:lnTo>
                    <a:pt x="128" y="185"/>
                  </a:lnTo>
                  <a:lnTo>
                    <a:pt x="58" y="299"/>
                  </a:lnTo>
                  <a:lnTo>
                    <a:pt x="54" y="441"/>
                  </a:lnTo>
                  <a:lnTo>
                    <a:pt x="24" y="523"/>
                  </a:lnTo>
                  <a:lnTo>
                    <a:pt x="0" y="623"/>
                  </a:lnTo>
                  <a:lnTo>
                    <a:pt x="78" y="623"/>
                  </a:lnTo>
                  <a:lnTo>
                    <a:pt x="92" y="555"/>
                  </a:lnTo>
                  <a:lnTo>
                    <a:pt x="134" y="447"/>
                  </a:lnTo>
                  <a:lnTo>
                    <a:pt x="158" y="315"/>
                  </a:lnTo>
                  <a:lnTo>
                    <a:pt x="184" y="257"/>
                  </a:lnTo>
                  <a:lnTo>
                    <a:pt x="216" y="211"/>
                  </a:lnTo>
                  <a:lnTo>
                    <a:pt x="222" y="145"/>
                  </a:lnTo>
                  <a:lnTo>
                    <a:pt x="240" y="111"/>
                  </a:lnTo>
                  <a:lnTo>
                    <a:pt x="262" y="79"/>
                  </a:lnTo>
                  <a:lnTo>
                    <a:pt x="275" y="6"/>
                  </a:lnTo>
                  <a:lnTo>
                    <a:pt x="263" y="12"/>
                  </a:lnTo>
                  <a:lnTo>
                    <a:pt x="257" y="12"/>
                  </a:lnTo>
                  <a:lnTo>
                    <a:pt x="257" y="12"/>
                  </a:lnTo>
                  <a:lnTo>
                    <a:pt x="257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1" name="Freeform 9"/>
            <p:cNvSpPr>
              <a:spLocks/>
            </p:cNvSpPr>
            <p:nvPr/>
          </p:nvSpPr>
          <p:spPr bwMode="ltGray">
            <a:xfrm>
              <a:off x="4522" y="3709"/>
              <a:ext cx="213" cy="611"/>
            </a:xfrm>
            <a:custGeom>
              <a:avLst/>
              <a:gdLst/>
              <a:ahLst/>
              <a:cxnLst>
                <a:cxn ang="0">
                  <a:pos x="171" y="12"/>
                </a:cxn>
                <a:cxn ang="0">
                  <a:pos x="159" y="24"/>
                </a:cxn>
                <a:cxn ang="0">
                  <a:pos x="153" y="36"/>
                </a:cxn>
                <a:cxn ang="0">
                  <a:pos x="128" y="60"/>
                </a:cxn>
                <a:cxn ang="0">
                  <a:pos x="110" y="83"/>
                </a:cxn>
                <a:cxn ang="0">
                  <a:pos x="86" y="119"/>
                </a:cxn>
                <a:cxn ang="0">
                  <a:pos x="68" y="167"/>
                </a:cxn>
                <a:cxn ang="0">
                  <a:pos x="68" y="221"/>
                </a:cxn>
                <a:cxn ang="0">
                  <a:pos x="68" y="227"/>
                </a:cxn>
                <a:cxn ang="0">
                  <a:pos x="68" y="233"/>
                </a:cxn>
                <a:cxn ang="0">
                  <a:pos x="68" y="239"/>
                </a:cxn>
                <a:cxn ang="0">
                  <a:pos x="68" y="245"/>
                </a:cxn>
                <a:cxn ang="0">
                  <a:pos x="68" y="251"/>
                </a:cxn>
                <a:cxn ang="0">
                  <a:pos x="68" y="251"/>
                </a:cxn>
                <a:cxn ang="0">
                  <a:pos x="68" y="257"/>
                </a:cxn>
                <a:cxn ang="0">
                  <a:pos x="68" y="269"/>
                </a:cxn>
                <a:cxn ang="0">
                  <a:pos x="74" y="287"/>
                </a:cxn>
                <a:cxn ang="0">
                  <a:pos x="80" y="305"/>
                </a:cxn>
                <a:cxn ang="0">
                  <a:pos x="86" y="311"/>
                </a:cxn>
                <a:cxn ang="0">
                  <a:pos x="86" y="311"/>
                </a:cxn>
                <a:cxn ang="0">
                  <a:pos x="92" y="317"/>
                </a:cxn>
                <a:cxn ang="0">
                  <a:pos x="92" y="323"/>
                </a:cxn>
                <a:cxn ang="0">
                  <a:pos x="92" y="323"/>
                </a:cxn>
                <a:cxn ang="0">
                  <a:pos x="24" y="437"/>
                </a:cxn>
                <a:cxn ang="0">
                  <a:pos x="18" y="471"/>
                </a:cxn>
                <a:cxn ang="0">
                  <a:pos x="0" y="547"/>
                </a:cxn>
                <a:cxn ang="0">
                  <a:pos x="50" y="611"/>
                </a:cxn>
                <a:cxn ang="0">
                  <a:pos x="114" y="611"/>
                </a:cxn>
                <a:cxn ang="0">
                  <a:pos x="104" y="555"/>
                </a:cxn>
                <a:cxn ang="0">
                  <a:pos x="120" y="515"/>
                </a:cxn>
                <a:cxn ang="0">
                  <a:pos x="150" y="449"/>
                </a:cxn>
                <a:cxn ang="0">
                  <a:pos x="166" y="377"/>
                </a:cxn>
                <a:cxn ang="0">
                  <a:pos x="156" y="295"/>
                </a:cxn>
                <a:cxn ang="0">
                  <a:pos x="170" y="203"/>
                </a:cxn>
                <a:cxn ang="0">
                  <a:pos x="212" y="95"/>
                </a:cxn>
                <a:cxn ang="0">
                  <a:pos x="213" y="0"/>
                </a:cxn>
                <a:cxn ang="0">
                  <a:pos x="207" y="0"/>
                </a:cxn>
                <a:cxn ang="0">
                  <a:pos x="201" y="0"/>
                </a:cxn>
                <a:cxn ang="0">
                  <a:pos x="195" y="0"/>
                </a:cxn>
                <a:cxn ang="0">
                  <a:pos x="189" y="0"/>
                </a:cxn>
                <a:cxn ang="0">
                  <a:pos x="183" y="6"/>
                </a:cxn>
                <a:cxn ang="0">
                  <a:pos x="177" y="6"/>
                </a:cxn>
                <a:cxn ang="0">
                  <a:pos x="171" y="12"/>
                </a:cxn>
                <a:cxn ang="0">
                  <a:pos x="171" y="12"/>
                </a:cxn>
                <a:cxn ang="0">
                  <a:pos x="171" y="12"/>
                </a:cxn>
              </a:cxnLst>
              <a:rect l="0" t="0" r="r" b="b"/>
              <a:pathLst>
                <a:path w="213" h="611">
                  <a:moveTo>
                    <a:pt x="171" y="12"/>
                  </a:moveTo>
                  <a:lnTo>
                    <a:pt x="159" y="24"/>
                  </a:lnTo>
                  <a:lnTo>
                    <a:pt x="153" y="36"/>
                  </a:lnTo>
                  <a:lnTo>
                    <a:pt x="128" y="60"/>
                  </a:lnTo>
                  <a:lnTo>
                    <a:pt x="110" y="83"/>
                  </a:lnTo>
                  <a:lnTo>
                    <a:pt x="86" y="119"/>
                  </a:lnTo>
                  <a:lnTo>
                    <a:pt x="68" y="167"/>
                  </a:lnTo>
                  <a:lnTo>
                    <a:pt x="68" y="221"/>
                  </a:lnTo>
                  <a:lnTo>
                    <a:pt x="68" y="227"/>
                  </a:lnTo>
                  <a:lnTo>
                    <a:pt x="68" y="233"/>
                  </a:lnTo>
                  <a:lnTo>
                    <a:pt x="68" y="239"/>
                  </a:lnTo>
                  <a:lnTo>
                    <a:pt x="68" y="245"/>
                  </a:lnTo>
                  <a:lnTo>
                    <a:pt x="68" y="251"/>
                  </a:lnTo>
                  <a:lnTo>
                    <a:pt x="68" y="251"/>
                  </a:lnTo>
                  <a:lnTo>
                    <a:pt x="68" y="257"/>
                  </a:lnTo>
                  <a:lnTo>
                    <a:pt x="68" y="269"/>
                  </a:lnTo>
                  <a:lnTo>
                    <a:pt x="74" y="287"/>
                  </a:lnTo>
                  <a:lnTo>
                    <a:pt x="80" y="305"/>
                  </a:lnTo>
                  <a:lnTo>
                    <a:pt x="86" y="311"/>
                  </a:lnTo>
                  <a:lnTo>
                    <a:pt x="86" y="311"/>
                  </a:lnTo>
                  <a:lnTo>
                    <a:pt x="92" y="317"/>
                  </a:lnTo>
                  <a:lnTo>
                    <a:pt x="92" y="323"/>
                  </a:lnTo>
                  <a:lnTo>
                    <a:pt x="92" y="323"/>
                  </a:lnTo>
                  <a:lnTo>
                    <a:pt x="24" y="437"/>
                  </a:lnTo>
                  <a:lnTo>
                    <a:pt x="18" y="471"/>
                  </a:lnTo>
                  <a:lnTo>
                    <a:pt x="0" y="547"/>
                  </a:lnTo>
                  <a:lnTo>
                    <a:pt x="50" y="611"/>
                  </a:lnTo>
                  <a:lnTo>
                    <a:pt x="114" y="611"/>
                  </a:lnTo>
                  <a:lnTo>
                    <a:pt x="104" y="555"/>
                  </a:lnTo>
                  <a:lnTo>
                    <a:pt x="120" y="515"/>
                  </a:lnTo>
                  <a:lnTo>
                    <a:pt x="150" y="449"/>
                  </a:lnTo>
                  <a:lnTo>
                    <a:pt x="166" y="377"/>
                  </a:lnTo>
                  <a:lnTo>
                    <a:pt x="156" y="295"/>
                  </a:lnTo>
                  <a:lnTo>
                    <a:pt x="170" y="203"/>
                  </a:lnTo>
                  <a:lnTo>
                    <a:pt x="212" y="95"/>
                  </a:lnTo>
                  <a:lnTo>
                    <a:pt x="213" y="0"/>
                  </a:lnTo>
                  <a:lnTo>
                    <a:pt x="207" y="0"/>
                  </a:lnTo>
                  <a:lnTo>
                    <a:pt x="201" y="0"/>
                  </a:lnTo>
                  <a:lnTo>
                    <a:pt x="195" y="0"/>
                  </a:lnTo>
                  <a:lnTo>
                    <a:pt x="189" y="0"/>
                  </a:lnTo>
                  <a:lnTo>
                    <a:pt x="183" y="6"/>
                  </a:lnTo>
                  <a:lnTo>
                    <a:pt x="177" y="6"/>
                  </a:lnTo>
                  <a:lnTo>
                    <a:pt x="171" y="12"/>
                  </a:lnTo>
                  <a:lnTo>
                    <a:pt x="171" y="12"/>
                  </a:lnTo>
                  <a:lnTo>
                    <a:pt x="171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2" name="Freeform 10"/>
            <p:cNvSpPr>
              <a:spLocks/>
            </p:cNvSpPr>
            <p:nvPr/>
          </p:nvSpPr>
          <p:spPr bwMode="ltGray">
            <a:xfrm>
              <a:off x="4292" y="3936"/>
              <a:ext cx="167" cy="384"/>
            </a:xfrm>
            <a:custGeom>
              <a:avLst/>
              <a:gdLst/>
              <a:ahLst/>
              <a:cxnLst>
                <a:cxn ang="0">
                  <a:pos x="149" y="60"/>
                </a:cxn>
                <a:cxn ang="0">
                  <a:pos x="119" y="30"/>
                </a:cxn>
                <a:cxn ang="0">
                  <a:pos x="89" y="12"/>
                </a:cxn>
                <a:cxn ang="0">
                  <a:pos x="59" y="0"/>
                </a:cxn>
                <a:cxn ang="0">
                  <a:pos x="54" y="70"/>
                </a:cxn>
                <a:cxn ang="0">
                  <a:pos x="46" y="112"/>
                </a:cxn>
                <a:cxn ang="0">
                  <a:pos x="52" y="168"/>
                </a:cxn>
                <a:cxn ang="0">
                  <a:pos x="24" y="194"/>
                </a:cxn>
                <a:cxn ang="0">
                  <a:pos x="16" y="258"/>
                </a:cxn>
                <a:cxn ang="0">
                  <a:pos x="2" y="300"/>
                </a:cxn>
                <a:cxn ang="0">
                  <a:pos x="0" y="352"/>
                </a:cxn>
                <a:cxn ang="0">
                  <a:pos x="47" y="384"/>
                </a:cxn>
                <a:cxn ang="0">
                  <a:pos x="149" y="384"/>
                </a:cxn>
                <a:cxn ang="0">
                  <a:pos x="134" y="350"/>
                </a:cxn>
                <a:cxn ang="0">
                  <a:pos x="104" y="324"/>
                </a:cxn>
                <a:cxn ang="0">
                  <a:pos x="138" y="274"/>
                </a:cxn>
                <a:cxn ang="0">
                  <a:pos x="122" y="220"/>
                </a:cxn>
                <a:cxn ang="0">
                  <a:pos x="132" y="186"/>
                </a:cxn>
                <a:cxn ang="0">
                  <a:pos x="140" y="154"/>
                </a:cxn>
                <a:cxn ang="0">
                  <a:pos x="167" y="90"/>
                </a:cxn>
                <a:cxn ang="0">
                  <a:pos x="149" y="60"/>
                </a:cxn>
                <a:cxn ang="0">
                  <a:pos x="149" y="60"/>
                </a:cxn>
                <a:cxn ang="0">
                  <a:pos x="149" y="60"/>
                </a:cxn>
              </a:cxnLst>
              <a:rect l="0" t="0" r="r" b="b"/>
              <a:pathLst>
                <a:path w="167" h="384">
                  <a:moveTo>
                    <a:pt x="149" y="60"/>
                  </a:moveTo>
                  <a:lnTo>
                    <a:pt x="119" y="30"/>
                  </a:lnTo>
                  <a:lnTo>
                    <a:pt x="89" y="12"/>
                  </a:lnTo>
                  <a:lnTo>
                    <a:pt x="59" y="0"/>
                  </a:lnTo>
                  <a:lnTo>
                    <a:pt x="54" y="70"/>
                  </a:lnTo>
                  <a:lnTo>
                    <a:pt x="46" y="112"/>
                  </a:lnTo>
                  <a:lnTo>
                    <a:pt x="52" y="168"/>
                  </a:lnTo>
                  <a:lnTo>
                    <a:pt x="24" y="194"/>
                  </a:lnTo>
                  <a:lnTo>
                    <a:pt x="16" y="258"/>
                  </a:lnTo>
                  <a:lnTo>
                    <a:pt x="2" y="300"/>
                  </a:lnTo>
                  <a:lnTo>
                    <a:pt x="0" y="352"/>
                  </a:lnTo>
                  <a:lnTo>
                    <a:pt x="47" y="384"/>
                  </a:lnTo>
                  <a:lnTo>
                    <a:pt x="149" y="384"/>
                  </a:lnTo>
                  <a:lnTo>
                    <a:pt x="134" y="350"/>
                  </a:lnTo>
                  <a:lnTo>
                    <a:pt x="104" y="324"/>
                  </a:lnTo>
                  <a:lnTo>
                    <a:pt x="138" y="274"/>
                  </a:lnTo>
                  <a:lnTo>
                    <a:pt x="122" y="220"/>
                  </a:lnTo>
                  <a:lnTo>
                    <a:pt x="132" y="186"/>
                  </a:lnTo>
                  <a:lnTo>
                    <a:pt x="140" y="154"/>
                  </a:lnTo>
                  <a:lnTo>
                    <a:pt x="167" y="90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9" y="6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3" name="Freeform 11"/>
            <p:cNvSpPr>
              <a:spLocks/>
            </p:cNvSpPr>
            <p:nvPr/>
          </p:nvSpPr>
          <p:spPr bwMode="ltGray">
            <a:xfrm>
              <a:off x="4100" y="4020"/>
              <a:ext cx="166" cy="300"/>
            </a:xfrm>
            <a:custGeom>
              <a:avLst/>
              <a:gdLst/>
              <a:ahLst/>
              <a:cxnLst>
                <a:cxn ang="0">
                  <a:pos x="136" y="12"/>
                </a:cxn>
                <a:cxn ang="0">
                  <a:pos x="100" y="0"/>
                </a:cxn>
                <a:cxn ang="0">
                  <a:pos x="78" y="64"/>
                </a:cxn>
                <a:cxn ang="0">
                  <a:pos x="70" y="126"/>
                </a:cxn>
                <a:cxn ang="0">
                  <a:pos x="46" y="184"/>
                </a:cxn>
                <a:cxn ang="0">
                  <a:pos x="58" y="232"/>
                </a:cxn>
                <a:cxn ang="0">
                  <a:pos x="38" y="268"/>
                </a:cxn>
                <a:cxn ang="0">
                  <a:pos x="0" y="300"/>
                </a:cxn>
                <a:cxn ang="0">
                  <a:pos x="160" y="300"/>
                </a:cxn>
                <a:cxn ang="0">
                  <a:pos x="136" y="272"/>
                </a:cxn>
                <a:cxn ang="0">
                  <a:pos x="98" y="234"/>
                </a:cxn>
                <a:cxn ang="0">
                  <a:pos x="130" y="188"/>
                </a:cxn>
                <a:cxn ang="0">
                  <a:pos x="138" y="134"/>
                </a:cxn>
                <a:cxn ang="0">
                  <a:pos x="144" y="94"/>
                </a:cxn>
                <a:cxn ang="0">
                  <a:pos x="164" y="60"/>
                </a:cxn>
                <a:cxn ang="0">
                  <a:pos x="166" y="0"/>
                </a:cxn>
                <a:cxn ang="0">
                  <a:pos x="136" y="12"/>
                </a:cxn>
                <a:cxn ang="0">
                  <a:pos x="136" y="12"/>
                </a:cxn>
                <a:cxn ang="0">
                  <a:pos x="136" y="12"/>
                </a:cxn>
              </a:cxnLst>
              <a:rect l="0" t="0" r="r" b="b"/>
              <a:pathLst>
                <a:path w="166" h="300">
                  <a:moveTo>
                    <a:pt x="136" y="12"/>
                  </a:moveTo>
                  <a:lnTo>
                    <a:pt x="100" y="0"/>
                  </a:lnTo>
                  <a:lnTo>
                    <a:pt x="78" y="64"/>
                  </a:lnTo>
                  <a:lnTo>
                    <a:pt x="70" y="126"/>
                  </a:lnTo>
                  <a:lnTo>
                    <a:pt x="46" y="184"/>
                  </a:lnTo>
                  <a:lnTo>
                    <a:pt x="58" y="232"/>
                  </a:lnTo>
                  <a:lnTo>
                    <a:pt x="38" y="268"/>
                  </a:lnTo>
                  <a:lnTo>
                    <a:pt x="0" y="300"/>
                  </a:lnTo>
                  <a:lnTo>
                    <a:pt x="160" y="300"/>
                  </a:lnTo>
                  <a:lnTo>
                    <a:pt x="136" y="272"/>
                  </a:lnTo>
                  <a:lnTo>
                    <a:pt x="98" y="234"/>
                  </a:lnTo>
                  <a:lnTo>
                    <a:pt x="130" y="188"/>
                  </a:lnTo>
                  <a:lnTo>
                    <a:pt x="138" y="134"/>
                  </a:lnTo>
                  <a:lnTo>
                    <a:pt x="144" y="94"/>
                  </a:lnTo>
                  <a:lnTo>
                    <a:pt x="164" y="60"/>
                  </a:lnTo>
                  <a:lnTo>
                    <a:pt x="166" y="0"/>
                  </a:lnTo>
                  <a:lnTo>
                    <a:pt x="136" y="12"/>
                  </a:lnTo>
                  <a:lnTo>
                    <a:pt x="136" y="12"/>
                  </a:lnTo>
                  <a:lnTo>
                    <a:pt x="136" y="1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4" name="Freeform 12"/>
            <p:cNvSpPr>
              <a:spLocks/>
            </p:cNvSpPr>
            <p:nvPr/>
          </p:nvSpPr>
          <p:spPr bwMode="ltGray">
            <a:xfrm>
              <a:off x="3910" y="4038"/>
              <a:ext cx="237" cy="282"/>
            </a:xfrm>
            <a:custGeom>
              <a:avLst/>
              <a:gdLst/>
              <a:ahLst/>
              <a:cxnLst>
                <a:cxn ang="0">
                  <a:pos x="201" y="0"/>
                </a:cxn>
                <a:cxn ang="0">
                  <a:pos x="183" y="0"/>
                </a:cxn>
                <a:cxn ang="0">
                  <a:pos x="158" y="50"/>
                </a:cxn>
                <a:cxn ang="0">
                  <a:pos x="148" y="92"/>
                </a:cxn>
                <a:cxn ang="0">
                  <a:pos x="120" y="144"/>
                </a:cxn>
                <a:cxn ang="0">
                  <a:pos x="82" y="182"/>
                </a:cxn>
                <a:cxn ang="0">
                  <a:pos x="60" y="232"/>
                </a:cxn>
                <a:cxn ang="0">
                  <a:pos x="0" y="282"/>
                </a:cxn>
                <a:cxn ang="0">
                  <a:pos x="128" y="282"/>
                </a:cxn>
                <a:cxn ang="0">
                  <a:pos x="154" y="254"/>
                </a:cxn>
                <a:cxn ang="0">
                  <a:pos x="158" y="196"/>
                </a:cxn>
                <a:cxn ang="0">
                  <a:pos x="188" y="148"/>
                </a:cxn>
                <a:cxn ang="0">
                  <a:pos x="196" y="70"/>
                </a:cxn>
                <a:cxn ang="0">
                  <a:pos x="237" y="0"/>
                </a:cxn>
                <a:cxn ang="0">
                  <a:pos x="201" y="0"/>
                </a:cxn>
                <a:cxn ang="0">
                  <a:pos x="201" y="0"/>
                </a:cxn>
                <a:cxn ang="0">
                  <a:pos x="201" y="0"/>
                </a:cxn>
              </a:cxnLst>
              <a:rect l="0" t="0" r="r" b="b"/>
              <a:pathLst>
                <a:path w="237" h="282">
                  <a:moveTo>
                    <a:pt x="201" y="0"/>
                  </a:moveTo>
                  <a:lnTo>
                    <a:pt x="183" y="0"/>
                  </a:lnTo>
                  <a:lnTo>
                    <a:pt x="158" y="50"/>
                  </a:lnTo>
                  <a:lnTo>
                    <a:pt x="148" y="92"/>
                  </a:lnTo>
                  <a:lnTo>
                    <a:pt x="120" y="144"/>
                  </a:lnTo>
                  <a:lnTo>
                    <a:pt x="82" y="182"/>
                  </a:lnTo>
                  <a:lnTo>
                    <a:pt x="60" y="232"/>
                  </a:lnTo>
                  <a:lnTo>
                    <a:pt x="0" y="282"/>
                  </a:lnTo>
                  <a:lnTo>
                    <a:pt x="128" y="282"/>
                  </a:lnTo>
                  <a:lnTo>
                    <a:pt x="154" y="254"/>
                  </a:lnTo>
                  <a:lnTo>
                    <a:pt x="158" y="196"/>
                  </a:lnTo>
                  <a:lnTo>
                    <a:pt x="188" y="148"/>
                  </a:lnTo>
                  <a:lnTo>
                    <a:pt x="196" y="70"/>
                  </a:lnTo>
                  <a:lnTo>
                    <a:pt x="237" y="0"/>
                  </a:lnTo>
                  <a:lnTo>
                    <a:pt x="201" y="0"/>
                  </a:lnTo>
                  <a:lnTo>
                    <a:pt x="201" y="0"/>
                  </a:lnTo>
                  <a:lnTo>
                    <a:pt x="201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5" name="Freeform 13"/>
            <p:cNvSpPr>
              <a:spLocks/>
            </p:cNvSpPr>
            <p:nvPr/>
          </p:nvSpPr>
          <p:spPr bwMode="ltGray">
            <a:xfrm>
              <a:off x="3674" y="4086"/>
              <a:ext cx="196" cy="234"/>
            </a:xfrm>
            <a:custGeom>
              <a:avLst/>
              <a:gdLst/>
              <a:ahLst/>
              <a:cxnLst>
                <a:cxn ang="0">
                  <a:pos x="167" y="54"/>
                </a:cxn>
                <a:cxn ang="0">
                  <a:pos x="113" y="24"/>
                </a:cxn>
                <a:cxn ang="0">
                  <a:pos x="83" y="0"/>
                </a:cxn>
                <a:cxn ang="0">
                  <a:pos x="80" y="62"/>
                </a:cxn>
                <a:cxn ang="0">
                  <a:pos x="58" y="100"/>
                </a:cxn>
                <a:cxn ang="0">
                  <a:pos x="54" y="160"/>
                </a:cxn>
                <a:cxn ang="0">
                  <a:pos x="36" y="202"/>
                </a:cxn>
                <a:cxn ang="0">
                  <a:pos x="0" y="234"/>
                </a:cxn>
                <a:cxn ang="0">
                  <a:pos x="146" y="234"/>
                </a:cxn>
                <a:cxn ang="0">
                  <a:pos x="170" y="198"/>
                </a:cxn>
                <a:cxn ang="0">
                  <a:pos x="158" y="138"/>
                </a:cxn>
                <a:cxn ang="0">
                  <a:pos x="196" y="100"/>
                </a:cxn>
                <a:cxn ang="0">
                  <a:pos x="191" y="54"/>
                </a:cxn>
                <a:cxn ang="0">
                  <a:pos x="167" y="54"/>
                </a:cxn>
                <a:cxn ang="0">
                  <a:pos x="167" y="54"/>
                </a:cxn>
                <a:cxn ang="0">
                  <a:pos x="167" y="54"/>
                </a:cxn>
              </a:cxnLst>
              <a:rect l="0" t="0" r="r" b="b"/>
              <a:pathLst>
                <a:path w="196" h="234">
                  <a:moveTo>
                    <a:pt x="167" y="54"/>
                  </a:moveTo>
                  <a:lnTo>
                    <a:pt x="113" y="24"/>
                  </a:lnTo>
                  <a:lnTo>
                    <a:pt x="83" y="0"/>
                  </a:lnTo>
                  <a:lnTo>
                    <a:pt x="80" y="62"/>
                  </a:lnTo>
                  <a:lnTo>
                    <a:pt x="58" y="100"/>
                  </a:lnTo>
                  <a:lnTo>
                    <a:pt x="54" y="160"/>
                  </a:lnTo>
                  <a:lnTo>
                    <a:pt x="36" y="202"/>
                  </a:lnTo>
                  <a:lnTo>
                    <a:pt x="0" y="234"/>
                  </a:lnTo>
                  <a:lnTo>
                    <a:pt x="146" y="234"/>
                  </a:lnTo>
                  <a:lnTo>
                    <a:pt x="170" y="198"/>
                  </a:lnTo>
                  <a:lnTo>
                    <a:pt x="158" y="138"/>
                  </a:lnTo>
                  <a:lnTo>
                    <a:pt x="196" y="100"/>
                  </a:lnTo>
                  <a:lnTo>
                    <a:pt x="191" y="54"/>
                  </a:lnTo>
                  <a:lnTo>
                    <a:pt x="167" y="54"/>
                  </a:lnTo>
                  <a:lnTo>
                    <a:pt x="167" y="54"/>
                  </a:lnTo>
                  <a:lnTo>
                    <a:pt x="167" y="54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6" name="Freeform 14"/>
            <p:cNvSpPr>
              <a:spLocks/>
            </p:cNvSpPr>
            <p:nvPr/>
          </p:nvSpPr>
          <p:spPr bwMode="ltGray">
            <a:xfrm>
              <a:off x="3476" y="4068"/>
              <a:ext cx="190" cy="252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166" y="0"/>
                </a:cxn>
                <a:cxn ang="0">
                  <a:pos x="158" y="38"/>
                </a:cxn>
                <a:cxn ang="0">
                  <a:pos x="138" y="120"/>
                </a:cxn>
                <a:cxn ang="0">
                  <a:pos x="94" y="180"/>
                </a:cxn>
                <a:cxn ang="0">
                  <a:pos x="62" y="234"/>
                </a:cxn>
                <a:cxn ang="0">
                  <a:pos x="0" y="252"/>
                </a:cxn>
                <a:cxn ang="0">
                  <a:pos x="128" y="252"/>
                </a:cxn>
                <a:cxn ang="0">
                  <a:pos x="142" y="188"/>
                </a:cxn>
                <a:cxn ang="0">
                  <a:pos x="186" y="90"/>
                </a:cxn>
                <a:cxn ang="0">
                  <a:pos x="190" y="38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0"/>
                </a:cxn>
                <a:cxn ang="0">
                  <a:pos x="190" y="0"/>
                </a:cxn>
              </a:cxnLst>
              <a:rect l="0" t="0" r="r" b="b"/>
              <a:pathLst>
                <a:path w="190" h="252">
                  <a:moveTo>
                    <a:pt x="190" y="0"/>
                  </a:moveTo>
                  <a:lnTo>
                    <a:pt x="166" y="0"/>
                  </a:lnTo>
                  <a:lnTo>
                    <a:pt x="158" y="38"/>
                  </a:lnTo>
                  <a:lnTo>
                    <a:pt x="138" y="120"/>
                  </a:lnTo>
                  <a:lnTo>
                    <a:pt x="94" y="180"/>
                  </a:lnTo>
                  <a:lnTo>
                    <a:pt x="62" y="234"/>
                  </a:lnTo>
                  <a:lnTo>
                    <a:pt x="0" y="252"/>
                  </a:lnTo>
                  <a:lnTo>
                    <a:pt x="128" y="252"/>
                  </a:lnTo>
                  <a:lnTo>
                    <a:pt x="142" y="188"/>
                  </a:lnTo>
                  <a:lnTo>
                    <a:pt x="186" y="90"/>
                  </a:lnTo>
                  <a:lnTo>
                    <a:pt x="190" y="38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7" name="Freeform 15"/>
            <p:cNvSpPr>
              <a:spLocks/>
            </p:cNvSpPr>
            <p:nvPr/>
          </p:nvSpPr>
          <p:spPr bwMode="ltGray">
            <a:xfrm>
              <a:off x="3170" y="4188"/>
              <a:ext cx="230" cy="132"/>
            </a:xfrm>
            <a:custGeom>
              <a:avLst/>
              <a:gdLst/>
              <a:ahLst/>
              <a:cxnLst>
                <a:cxn ang="0">
                  <a:pos x="197" y="0"/>
                </a:cxn>
                <a:cxn ang="0">
                  <a:pos x="191" y="0"/>
                </a:cxn>
                <a:cxn ang="0">
                  <a:pos x="185" y="0"/>
                </a:cxn>
                <a:cxn ang="0">
                  <a:pos x="173" y="0"/>
                </a:cxn>
                <a:cxn ang="0">
                  <a:pos x="161" y="0"/>
                </a:cxn>
                <a:cxn ang="0">
                  <a:pos x="155" y="0"/>
                </a:cxn>
                <a:cxn ang="0">
                  <a:pos x="138" y="6"/>
                </a:cxn>
                <a:cxn ang="0">
                  <a:pos x="132" y="6"/>
                </a:cxn>
                <a:cxn ang="0">
                  <a:pos x="35" y="18"/>
                </a:cxn>
                <a:cxn ang="0">
                  <a:pos x="11" y="30"/>
                </a:cxn>
                <a:cxn ang="0">
                  <a:pos x="23" y="54"/>
                </a:cxn>
                <a:cxn ang="0">
                  <a:pos x="0" y="100"/>
                </a:cxn>
                <a:cxn ang="0">
                  <a:pos x="0" y="132"/>
                </a:cxn>
                <a:cxn ang="0">
                  <a:pos x="162" y="132"/>
                </a:cxn>
                <a:cxn ang="0">
                  <a:pos x="204" y="88"/>
                </a:cxn>
                <a:cxn ang="0">
                  <a:pos x="230" y="46"/>
                </a:cxn>
                <a:cxn ang="0">
                  <a:pos x="214" y="24"/>
                </a:cxn>
                <a:cxn ang="0">
                  <a:pos x="215" y="0"/>
                </a:cxn>
                <a:cxn ang="0">
                  <a:pos x="209" y="0"/>
                </a:cxn>
                <a:cxn ang="0">
                  <a:pos x="203" y="0"/>
                </a:cxn>
                <a:cxn ang="0">
                  <a:pos x="203" y="0"/>
                </a:cxn>
                <a:cxn ang="0">
                  <a:pos x="197" y="0"/>
                </a:cxn>
                <a:cxn ang="0">
                  <a:pos x="197" y="0"/>
                </a:cxn>
                <a:cxn ang="0">
                  <a:pos x="197" y="0"/>
                </a:cxn>
              </a:cxnLst>
              <a:rect l="0" t="0" r="r" b="b"/>
              <a:pathLst>
                <a:path w="230" h="132">
                  <a:moveTo>
                    <a:pt x="197" y="0"/>
                  </a:moveTo>
                  <a:lnTo>
                    <a:pt x="191" y="0"/>
                  </a:lnTo>
                  <a:lnTo>
                    <a:pt x="185" y="0"/>
                  </a:lnTo>
                  <a:lnTo>
                    <a:pt x="173" y="0"/>
                  </a:lnTo>
                  <a:lnTo>
                    <a:pt x="161" y="0"/>
                  </a:lnTo>
                  <a:lnTo>
                    <a:pt x="155" y="0"/>
                  </a:lnTo>
                  <a:lnTo>
                    <a:pt x="138" y="6"/>
                  </a:lnTo>
                  <a:lnTo>
                    <a:pt x="132" y="6"/>
                  </a:lnTo>
                  <a:lnTo>
                    <a:pt x="35" y="18"/>
                  </a:lnTo>
                  <a:lnTo>
                    <a:pt x="11" y="30"/>
                  </a:lnTo>
                  <a:lnTo>
                    <a:pt x="23" y="54"/>
                  </a:lnTo>
                  <a:lnTo>
                    <a:pt x="0" y="100"/>
                  </a:lnTo>
                  <a:lnTo>
                    <a:pt x="0" y="132"/>
                  </a:lnTo>
                  <a:lnTo>
                    <a:pt x="162" y="132"/>
                  </a:lnTo>
                  <a:lnTo>
                    <a:pt x="204" y="88"/>
                  </a:lnTo>
                  <a:lnTo>
                    <a:pt x="230" y="46"/>
                  </a:lnTo>
                  <a:lnTo>
                    <a:pt x="214" y="24"/>
                  </a:lnTo>
                  <a:lnTo>
                    <a:pt x="215" y="0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7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8" name="Freeform 16"/>
            <p:cNvSpPr>
              <a:spLocks/>
            </p:cNvSpPr>
            <p:nvPr/>
          </p:nvSpPr>
          <p:spPr bwMode="ltGray">
            <a:xfrm>
              <a:off x="3044" y="4218"/>
              <a:ext cx="89" cy="102"/>
            </a:xfrm>
            <a:custGeom>
              <a:avLst/>
              <a:gdLst/>
              <a:ahLst/>
              <a:cxnLst>
                <a:cxn ang="0">
                  <a:pos x="71" y="0"/>
                </a:cxn>
                <a:cxn ang="0">
                  <a:pos x="66" y="48"/>
                </a:cxn>
                <a:cxn ang="0">
                  <a:pos x="30" y="72"/>
                </a:cxn>
                <a:cxn ang="0">
                  <a:pos x="0" y="102"/>
                </a:cxn>
                <a:cxn ang="0">
                  <a:pos x="66" y="102"/>
                </a:cxn>
                <a:cxn ang="0">
                  <a:pos x="88" y="56"/>
                </a:cxn>
                <a:cxn ang="0">
                  <a:pos x="89" y="6"/>
                </a:cxn>
                <a:cxn ang="0">
                  <a:pos x="71" y="0"/>
                </a:cxn>
                <a:cxn ang="0">
                  <a:pos x="71" y="0"/>
                </a:cxn>
                <a:cxn ang="0">
                  <a:pos x="71" y="0"/>
                </a:cxn>
              </a:cxnLst>
              <a:rect l="0" t="0" r="r" b="b"/>
              <a:pathLst>
                <a:path w="89" h="102">
                  <a:moveTo>
                    <a:pt x="71" y="0"/>
                  </a:moveTo>
                  <a:lnTo>
                    <a:pt x="66" y="48"/>
                  </a:lnTo>
                  <a:lnTo>
                    <a:pt x="30" y="72"/>
                  </a:lnTo>
                  <a:lnTo>
                    <a:pt x="0" y="102"/>
                  </a:lnTo>
                  <a:lnTo>
                    <a:pt x="66" y="102"/>
                  </a:lnTo>
                  <a:lnTo>
                    <a:pt x="88" y="56"/>
                  </a:lnTo>
                  <a:lnTo>
                    <a:pt x="89" y="6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0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4289" name="Freeform 17"/>
            <p:cNvSpPr>
              <a:spLocks/>
            </p:cNvSpPr>
            <p:nvPr/>
          </p:nvSpPr>
          <p:spPr bwMode="ltGray">
            <a:xfrm>
              <a:off x="5482" y="3367"/>
              <a:ext cx="278" cy="953"/>
            </a:xfrm>
            <a:custGeom>
              <a:avLst/>
              <a:gdLst/>
              <a:ahLst/>
              <a:cxnLst>
                <a:cxn ang="0">
                  <a:pos x="278" y="24"/>
                </a:cxn>
                <a:cxn ang="0">
                  <a:pos x="272" y="24"/>
                </a:cxn>
                <a:cxn ang="0">
                  <a:pos x="272" y="18"/>
                </a:cxn>
                <a:cxn ang="0">
                  <a:pos x="266" y="18"/>
                </a:cxn>
                <a:cxn ang="0">
                  <a:pos x="254" y="12"/>
                </a:cxn>
                <a:cxn ang="0">
                  <a:pos x="236" y="6"/>
                </a:cxn>
                <a:cxn ang="0">
                  <a:pos x="212" y="0"/>
                </a:cxn>
                <a:cxn ang="0">
                  <a:pos x="206" y="6"/>
                </a:cxn>
                <a:cxn ang="0">
                  <a:pos x="198" y="129"/>
                </a:cxn>
                <a:cxn ang="0">
                  <a:pos x="184" y="209"/>
                </a:cxn>
                <a:cxn ang="0">
                  <a:pos x="182" y="249"/>
                </a:cxn>
                <a:cxn ang="0">
                  <a:pos x="200" y="339"/>
                </a:cxn>
                <a:cxn ang="0">
                  <a:pos x="186" y="481"/>
                </a:cxn>
                <a:cxn ang="0">
                  <a:pos x="176" y="521"/>
                </a:cxn>
                <a:cxn ang="0">
                  <a:pos x="156" y="601"/>
                </a:cxn>
                <a:cxn ang="0">
                  <a:pos x="172" y="681"/>
                </a:cxn>
                <a:cxn ang="0">
                  <a:pos x="138" y="765"/>
                </a:cxn>
                <a:cxn ang="0">
                  <a:pos x="96" y="847"/>
                </a:cxn>
                <a:cxn ang="0">
                  <a:pos x="50" y="899"/>
                </a:cxn>
                <a:cxn ang="0">
                  <a:pos x="0" y="953"/>
                </a:cxn>
                <a:cxn ang="0">
                  <a:pos x="278" y="953"/>
                </a:cxn>
                <a:cxn ang="0">
                  <a:pos x="278" y="24"/>
                </a:cxn>
                <a:cxn ang="0">
                  <a:pos x="278" y="24"/>
                </a:cxn>
                <a:cxn ang="0">
                  <a:pos x="278" y="24"/>
                </a:cxn>
              </a:cxnLst>
              <a:rect l="0" t="0" r="r" b="b"/>
              <a:pathLst>
                <a:path w="278" h="953">
                  <a:moveTo>
                    <a:pt x="278" y="24"/>
                  </a:moveTo>
                  <a:lnTo>
                    <a:pt x="272" y="24"/>
                  </a:lnTo>
                  <a:lnTo>
                    <a:pt x="272" y="18"/>
                  </a:lnTo>
                  <a:lnTo>
                    <a:pt x="266" y="18"/>
                  </a:lnTo>
                  <a:lnTo>
                    <a:pt x="254" y="12"/>
                  </a:lnTo>
                  <a:lnTo>
                    <a:pt x="236" y="6"/>
                  </a:lnTo>
                  <a:lnTo>
                    <a:pt x="212" y="0"/>
                  </a:lnTo>
                  <a:lnTo>
                    <a:pt x="206" y="6"/>
                  </a:lnTo>
                  <a:lnTo>
                    <a:pt x="198" y="129"/>
                  </a:lnTo>
                  <a:lnTo>
                    <a:pt x="184" y="209"/>
                  </a:lnTo>
                  <a:lnTo>
                    <a:pt x="182" y="249"/>
                  </a:lnTo>
                  <a:lnTo>
                    <a:pt x="200" y="339"/>
                  </a:lnTo>
                  <a:lnTo>
                    <a:pt x="186" y="481"/>
                  </a:lnTo>
                  <a:lnTo>
                    <a:pt x="176" y="521"/>
                  </a:lnTo>
                  <a:lnTo>
                    <a:pt x="156" y="601"/>
                  </a:lnTo>
                  <a:lnTo>
                    <a:pt x="172" y="681"/>
                  </a:lnTo>
                  <a:lnTo>
                    <a:pt x="138" y="765"/>
                  </a:lnTo>
                  <a:lnTo>
                    <a:pt x="96" y="847"/>
                  </a:lnTo>
                  <a:lnTo>
                    <a:pt x="50" y="899"/>
                  </a:lnTo>
                  <a:lnTo>
                    <a:pt x="0" y="953"/>
                  </a:lnTo>
                  <a:lnTo>
                    <a:pt x="278" y="953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78" y="24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90980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4290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4291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54292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defRPr>
            </a:lvl1pPr>
          </a:lstStyle>
          <a:p>
            <a:endParaRPr lang="en-US"/>
          </a:p>
        </p:txBody>
      </p:sp>
      <p:sp>
        <p:nvSpPr>
          <p:cNvPr id="54293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defRPr>
            </a:lvl1pPr>
          </a:lstStyle>
          <a:p>
            <a:fld id="{79A4E503-4C2D-4C96-9E97-6FF9C6EC9BA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4294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38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8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2pPr>
      <a:lvl3pPr algn="ctr" rtl="0" fontAlgn="base">
        <a:spcBef>
          <a:spcPct val="0"/>
        </a:spcBef>
        <a:spcAft>
          <a:spcPct val="0"/>
        </a:spcAft>
        <a:defRPr sz="38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3pPr>
      <a:lvl4pPr algn="ctr" rtl="0" fontAlgn="base">
        <a:spcBef>
          <a:spcPct val="0"/>
        </a:spcBef>
        <a:spcAft>
          <a:spcPct val="0"/>
        </a:spcAft>
        <a:defRPr sz="38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4pPr>
      <a:lvl5pPr algn="ctr" rtl="0" fontAlgn="base">
        <a:spcBef>
          <a:spcPct val="0"/>
        </a:spcBef>
        <a:spcAft>
          <a:spcPct val="0"/>
        </a:spcAft>
        <a:defRPr sz="38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hlink"/>
          </a:solidFill>
          <a:effectLst>
            <a:outerShdw blurRad="38100" dist="38100" dir="2700000" algn="tl">
              <a:srgbClr val="000000"/>
            </a:outerShdw>
          </a:effectLst>
          <a:latin typeface="Comic Sans MS" pitchFamily="66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SzPct val="75000"/>
        <a:buChar char="o"/>
        <a:defRPr sz="3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Char char="•"/>
        <a:defRPr sz="2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50000"/>
        <a:buChar char="•"/>
        <a:defRPr sz="2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457200"/>
            <a:ext cx="4114800" cy="1219200"/>
          </a:xfrm>
        </p:spPr>
        <p:txBody>
          <a:bodyPr/>
          <a:lstStyle/>
          <a:p>
            <a:pPr algn="l"/>
            <a:r>
              <a:rPr lang="en-US" sz="3600" dirty="0" smtClean="0"/>
              <a:t>Air </a:t>
            </a:r>
            <a:r>
              <a:rPr lang="en-US" sz="3600" dirty="0"/>
              <a:t>Pollution</a:t>
            </a: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609600" y="1828800"/>
            <a:ext cx="7772400" cy="76200"/>
          </a:xfrm>
          <a:prstGeom prst="rect">
            <a:avLst/>
          </a:prstGeom>
          <a:solidFill>
            <a:schemeClr val="hlink">
              <a:alpha val="86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IN"/>
          </a:p>
        </p:txBody>
      </p:sp>
      <p:pic>
        <p:nvPicPr>
          <p:cNvPr id="2063" name="Picture 15" descr="chapter 20 open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7863" y="2222500"/>
            <a:ext cx="5251450" cy="4384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Ozone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Tropospheric</a:t>
            </a:r>
            <a:r>
              <a:rPr lang="en-US" dirty="0"/>
              <a:t> Ozone</a:t>
            </a:r>
          </a:p>
          <a:p>
            <a:pPr lvl="1"/>
            <a:r>
              <a:rPr lang="en-US" dirty="0"/>
              <a:t>Man- made pollutant in the lower atmosphere</a:t>
            </a:r>
          </a:p>
          <a:p>
            <a:pPr lvl="1"/>
            <a:r>
              <a:rPr lang="en-US" dirty="0"/>
              <a:t>Secondary air pollutant</a:t>
            </a:r>
          </a:p>
          <a:p>
            <a:pPr lvl="1"/>
            <a:r>
              <a:rPr lang="en-US" dirty="0"/>
              <a:t>Component of photochemical smog</a:t>
            </a:r>
          </a:p>
          <a:p>
            <a:r>
              <a:rPr lang="en-US" dirty="0"/>
              <a:t>Stratospheric Ozone</a:t>
            </a:r>
          </a:p>
          <a:p>
            <a:pPr lvl="1"/>
            <a:r>
              <a:rPr lang="en-US" dirty="0"/>
              <a:t>Essential component that screens out UV radiation in the upper atmosphere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Man- made pollutants (ex: CFCs) can destroy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 of Outdoor Air Pollution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886200" cy="4953000"/>
          </a:xfrm>
        </p:spPr>
        <p:txBody>
          <a:bodyPr/>
          <a:lstStyle/>
          <a:p>
            <a:r>
              <a:rPr lang="en-US"/>
              <a:t>Two main sources</a:t>
            </a:r>
          </a:p>
          <a:p>
            <a:pPr lvl="1"/>
            <a:r>
              <a:rPr lang="en-US"/>
              <a:t>Transportation</a:t>
            </a:r>
          </a:p>
          <a:p>
            <a:pPr lvl="1"/>
            <a:r>
              <a:rPr lang="en-US"/>
              <a:t>Industry</a:t>
            </a:r>
          </a:p>
          <a:p>
            <a:r>
              <a:rPr lang="en-US"/>
              <a:t>Intentional forest fires is also high</a:t>
            </a:r>
          </a:p>
        </p:txBody>
      </p:sp>
      <p:pic>
        <p:nvPicPr>
          <p:cNvPr id="162822" name="Picture 6" descr="figure 20-4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1447800"/>
            <a:ext cx="4389438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65188"/>
          </a:xfrm>
        </p:spPr>
        <p:txBody>
          <a:bodyPr/>
          <a:lstStyle/>
          <a:p>
            <a:r>
              <a:rPr lang="en-US"/>
              <a:t>Urban Air Pollution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458200" cy="121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/>
              <a:t>Photochemical Smog (ex: Los Angeles below)</a:t>
            </a:r>
          </a:p>
          <a:p>
            <a:pPr lvl="1"/>
            <a:r>
              <a:rPr lang="en-US" sz="2200"/>
              <a:t>Brownish-orange haze formed by chemical reactions involving sunlight, nitrogen oxide, and hydrocarbons </a:t>
            </a:r>
          </a:p>
        </p:txBody>
      </p:sp>
      <p:pic>
        <p:nvPicPr>
          <p:cNvPr id="163845" name="Picture 5" descr="figure 20-5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6988" y="2209800"/>
            <a:ext cx="6553200" cy="44275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88988"/>
          </a:xfrm>
        </p:spPr>
        <p:txBody>
          <a:bodyPr/>
          <a:lstStyle/>
          <a:p>
            <a:r>
              <a:rPr lang="en-US"/>
              <a:t>Formation of Photochemical Smog</a:t>
            </a:r>
          </a:p>
        </p:txBody>
      </p:sp>
      <p:pic>
        <p:nvPicPr>
          <p:cNvPr id="164869" name="Picture 5" descr="figure 20-5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638" y="990600"/>
            <a:ext cx="7834312" cy="5718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 of Smog in Los Angeles</a:t>
            </a:r>
          </a:p>
        </p:txBody>
      </p:sp>
      <p:pic>
        <p:nvPicPr>
          <p:cNvPr id="166917" name="Picture 5" descr="figure 20-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0913" y="1447800"/>
            <a:ext cx="4703762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Case-In-Point Air Pollution in Beijing and Mexico City</a:t>
            </a:r>
          </a:p>
        </p:txBody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33800" y="5181600"/>
            <a:ext cx="5105400" cy="1447800"/>
          </a:xfrm>
        </p:spPr>
        <p:txBody>
          <a:bodyPr/>
          <a:lstStyle/>
          <a:p>
            <a:r>
              <a:rPr lang="en-US"/>
              <a:t>Beijing (left)</a:t>
            </a:r>
          </a:p>
          <a:p>
            <a:r>
              <a:rPr lang="en-US"/>
              <a:t>Mexico City (above)</a:t>
            </a:r>
          </a:p>
        </p:txBody>
      </p:sp>
      <p:pic>
        <p:nvPicPr>
          <p:cNvPr id="167942" name="Picture 6" descr="figure 20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538" y="1676400"/>
            <a:ext cx="3173412" cy="4802188"/>
          </a:xfrm>
          <a:prstGeom prst="rect">
            <a:avLst/>
          </a:prstGeom>
          <a:noFill/>
        </p:spPr>
      </p:pic>
      <p:pic>
        <p:nvPicPr>
          <p:cNvPr id="167943" name="Picture 7" descr="figure 20-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03663" y="1676400"/>
            <a:ext cx="4876800" cy="3289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88988"/>
          </a:xfrm>
        </p:spPr>
        <p:txBody>
          <a:bodyPr/>
          <a:lstStyle/>
          <a:p>
            <a:r>
              <a:rPr lang="en-US"/>
              <a:t>Effects of Air Pollution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2514600"/>
          </a:xfrm>
        </p:spPr>
        <p:txBody>
          <a:bodyPr/>
          <a:lstStyle/>
          <a:p>
            <a:r>
              <a:rPr lang="en-US"/>
              <a:t>Low level exposure</a:t>
            </a:r>
          </a:p>
          <a:p>
            <a:pPr lvl="1"/>
            <a:r>
              <a:rPr lang="en-US"/>
              <a:t>Irritates eyes</a:t>
            </a:r>
          </a:p>
          <a:p>
            <a:pPr lvl="1"/>
            <a:r>
              <a:rPr lang="en-US"/>
              <a:t>Causes inflammation of respiratory tract</a:t>
            </a:r>
          </a:p>
          <a:p>
            <a:r>
              <a:rPr lang="en-US"/>
              <a:t>Can develop into chronic respiratory diseases</a:t>
            </a:r>
          </a:p>
        </p:txBody>
      </p:sp>
      <p:pic>
        <p:nvPicPr>
          <p:cNvPr id="168965" name="Picture 5" descr="table 20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3743325"/>
            <a:ext cx="8469313" cy="2962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Health Effects of Air Pollution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Sulfur Dioxide and Particulate material</a:t>
            </a:r>
          </a:p>
          <a:p>
            <a:pPr lvl="1">
              <a:lnSpc>
                <a:spcPct val="90000"/>
              </a:lnSpc>
            </a:pPr>
            <a:r>
              <a:rPr lang="en-US"/>
              <a:t>Irritate respiratory tract and impair ability of lungs to exchange gases</a:t>
            </a:r>
          </a:p>
          <a:p>
            <a:pPr>
              <a:lnSpc>
                <a:spcPct val="90000"/>
              </a:lnSpc>
            </a:pPr>
            <a:r>
              <a:rPr lang="en-US"/>
              <a:t>Nitrogen Dioxides</a:t>
            </a:r>
          </a:p>
          <a:p>
            <a:pPr lvl="1">
              <a:lnSpc>
                <a:spcPct val="90000"/>
              </a:lnSpc>
            </a:pPr>
            <a:r>
              <a:rPr lang="en-US"/>
              <a:t>Causes airway restriction</a:t>
            </a:r>
          </a:p>
          <a:p>
            <a:pPr>
              <a:lnSpc>
                <a:spcPct val="90000"/>
              </a:lnSpc>
            </a:pPr>
            <a:r>
              <a:rPr lang="en-US"/>
              <a:t>Carbon monoxide</a:t>
            </a:r>
          </a:p>
          <a:p>
            <a:pPr lvl="1">
              <a:lnSpc>
                <a:spcPct val="90000"/>
              </a:lnSpc>
            </a:pPr>
            <a:r>
              <a:rPr lang="en-US"/>
              <a:t>Binds with iron in blood hemoglobin</a:t>
            </a:r>
          </a:p>
          <a:p>
            <a:pPr lvl="1">
              <a:lnSpc>
                <a:spcPct val="90000"/>
              </a:lnSpc>
            </a:pPr>
            <a:r>
              <a:rPr lang="en-US"/>
              <a:t>Causes headache, fatigue, drowsiness, death</a:t>
            </a:r>
          </a:p>
          <a:p>
            <a:pPr>
              <a:lnSpc>
                <a:spcPct val="90000"/>
              </a:lnSpc>
            </a:pPr>
            <a:r>
              <a:rPr lang="en-US"/>
              <a:t>Ozone</a:t>
            </a:r>
          </a:p>
          <a:p>
            <a:pPr lvl="1">
              <a:lnSpc>
                <a:spcPct val="90000"/>
              </a:lnSpc>
            </a:pPr>
            <a:r>
              <a:rPr lang="en-US"/>
              <a:t>Causes burning eyes, coughing, and chest discomfort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Children and Air Pollution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Greater health threat to children than adults</a:t>
            </a:r>
          </a:p>
          <a:p>
            <a:pPr lvl="1"/>
            <a:r>
              <a:rPr lang="en-US"/>
              <a:t>Air pollution can restrict lung development</a:t>
            </a:r>
          </a:p>
          <a:p>
            <a:pPr lvl="1"/>
            <a:r>
              <a:rPr lang="en-US"/>
              <a:t>Children breath more often than adults</a:t>
            </a:r>
          </a:p>
          <a:p>
            <a:r>
              <a:rPr lang="en-US"/>
              <a:t>Children who live in high ozone areas are more likely to develop asthma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Ozone Depletion in Stratosphere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953000" cy="4530725"/>
          </a:xfrm>
        </p:spPr>
        <p:txBody>
          <a:bodyPr/>
          <a:lstStyle/>
          <a:p>
            <a:r>
              <a:rPr lang="en-US"/>
              <a:t>Ozone thinning/hole</a:t>
            </a:r>
          </a:p>
          <a:p>
            <a:pPr lvl="1"/>
            <a:r>
              <a:rPr lang="en-US"/>
              <a:t>First identified in 1985 over Antarctica</a:t>
            </a:r>
          </a:p>
          <a:p>
            <a:r>
              <a:rPr lang="en-US"/>
              <a:t>Caused by </a:t>
            </a:r>
          </a:p>
          <a:p>
            <a:pPr lvl="1"/>
            <a:r>
              <a:rPr lang="en-US"/>
              <a:t>human-produced bromine and chlorine containing chemicals</a:t>
            </a:r>
          </a:p>
          <a:p>
            <a:pPr lvl="1"/>
            <a:r>
              <a:rPr lang="en-US"/>
              <a:t>Ex: CFCs</a:t>
            </a:r>
          </a:p>
          <a:p>
            <a:pPr lvl="1"/>
            <a:endParaRPr lang="en-US"/>
          </a:p>
        </p:txBody>
      </p:sp>
      <p:pic>
        <p:nvPicPr>
          <p:cNvPr id="179206" name="Picture 6" descr="figure 20-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676400"/>
            <a:ext cx="3505200" cy="3498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Atmosphere as a Resource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36675"/>
            <a:ext cx="4419600" cy="5368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Atmospheric Composition</a:t>
            </a:r>
          </a:p>
          <a:p>
            <a:pPr lvl="1">
              <a:lnSpc>
                <a:spcPct val="90000"/>
              </a:lnSpc>
            </a:pPr>
            <a:r>
              <a:rPr lang="en-US"/>
              <a:t>Nitrogen 78.08%</a:t>
            </a:r>
          </a:p>
          <a:p>
            <a:pPr lvl="1">
              <a:lnSpc>
                <a:spcPct val="90000"/>
              </a:lnSpc>
            </a:pPr>
            <a:r>
              <a:rPr lang="en-US"/>
              <a:t>Oxygen  20.95%</a:t>
            </a:r>
          </a:p>
          <a:p>
            <a:pPr lvl="1">
              <a:lnSpc>
                <a:spcPct val="90000"/>
              </a:lnSpc>
            </a:pPr>
            <a:r>
              <a:rPr lang="en-US"/>
              <a:t>Argon  0.93%</a:t>
            </a:r>
          </a:p>
          <a:p>
            <a:pPr lvl="1">
              <a:lnSpc>
                <a:spcPct val="90000"/>
              </a:lnSpc>
            </a:pPr>
            <a:r>
              <a:rPr lang="en-US"/>
              <a:t>Carbon dioxide 0.04%</a:t>
            </a:r>
          </a:p>
          <a:p>
            <a:pPr>
              <a:lnSpc>
                <a:spcPct val="90000"/>
              </a:lnSpc>
            </a:pPr>
            <a:r>
              <a:rPr lang="en-US"/>
              <a:t>Ecosystem services</a:t>
            </a:r>
          </a:p>
          <a:p>
            <a:pPr lvl="1">
              <a:lnSpc>
                <a:spcPct val="90000"/>
              </a:lnSpc>
            </a:pPr>
            <a:r>
              <a:rPr lang="en-US"/>
              <a:t>Blocks UV radiation</a:t>
            </a:r>
          </a:p>
          <a:p>
            <a:pPr lvl="1">
              <a:lnSpc>
                <a:spcPct val="90000"/>
              </a:lnSpc>
            </a:pPr>
            <a:r>
              <a:rPr lang="en-US"/>
              <a:t>Moderates the climate</a:t>
            </a:r>
          </a:p>
          <a:p>
            <a:pPr lvl="1">
              <a:lnSpc>
                <a:spcPct val="90000"/>
              </a:lnSpc>
            </a:pPr>
            <a:r>
              <a:rPr lang="en-US"/>
              <a:t>Redistributes water in the hydrologic cycle </a:t>
            </a:r>
          </a:p>
        </p:txBody>
      </p:sp>
      <p:pic>
        <p:nvPicPr>
          <p:cNvPr id="153605" name="Picture 5" descr="figure 20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447800"/>
            <a:ext cx="4267200" cy="3389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Ozone Depletion in Stratosphere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Hole over Antarctica requires two conditions:</a:t>
            </a:r>
          </a:p>
          <a:p>
            <a:pPr lvl="1"/>
            <a:r>
              <a:rPr lang="en-US"/>
              <a:t>Sunlight just returning to polar region</a:t>
            </a:r>
          </a:p>
          <a:p>
            <a:pPr lvl="1"/>
            <a:r>
              <a:rPr lang="en-US"/>
              <a:t>Circumpolar vortex- a mass of cold air that circulates around the southern polar region </a:t>
            </a:r>
          </a:p>
          <a:p>
            <a:pPr lvl="2"/>
            <a:r>
              <a:rPr lang="en-US"/>
              <a:t>Isolates it from the warmer air in the rest of the planet </a:t>
            </a:r>
          </a:p>
          <a:p>
            <a:r>
              <a:rPr lang="en-US"/>
              <a:t>Polar stratospheric clouds form</a:t>
            </a:r>
          </a:p>
          <a:p>
            <a:pPr lvl="1"/>
            <a:r>
              <a:rPr lang="en-US"/>
              <a:t>Enables Cl and Br to destroy ozone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of Ozone Depletion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343400" cy="5029200"/>
          </a:xfrm>
        </p:spPr>
        <p:txBody>
          <a:bodyPr/>
          <a:lstStyle/>
          <a:p>
            <a:r>
              <a:rPr lang="en-US"/>
              <a:t>Higher levels of UV-radiation hitting the earth</a:t>
            </a:r>
          </a:p>
          <a:p>
            <a:pPr lvl="1"/>
            <a:r>
              <a:rPr lang="en-US"/>
              <a:t>Eye cataracts</a:t>
            </a:r>
          </a:p>
          <a:p>
            <a:pPr lvl="1"/>
            <a:r>
              <a:rPr lang="en-US"/>
              <a:t>Skin cancer (right)</a:t>
            </a:r>
          </a:p>
          <a:p>
            <a:pPr lvl="1"/>
            <a:r>
              <a:rPr lang="en-US"/>
              <a:t>Weakened immunity</a:t>
            </a:r>
          </a:p>
          <a:p>
            <a:r>
              <a:rPr lang="en-US"/>
              <a:t>May disrupt ecosystems</a:t>
            </a:r>
          </a:p>
          <a:p>
            <a:r>
              <a:rPr lang="en-US"/>
              <a:t>May damage crops and forests</a:t>
            </a:r>
          </a:p>
        </p:txBody>
      </p:sp>
      <p:pic>
        <p:nvPicPr>
          <p:cNvPr id="181254" name="Picture 6" descr="figure 20-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4925" y="1447800"/>
            <a:ext cx="3343275" cy="5106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Acid Deposition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Sulfur dioxide and nitrogen dioxide emissions react with water vapor in the atmosphere and form acids that return to the surface as either dry or wet deposition </a:t>
            </a:r>
          </a:p>
          <a:p>
            <a:r>
              <a:rPr lang="en-US"/>
              <a:t>pH scale</a:t>
            </a:r>
          </a:p>
        </p:txBody>
      </p:sp>
      <p:pic>
        <p:nvPicPr>
          <p:cNvPr id="183302" name="Picture 6" descr="figure 20-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5088" y="4635500"/>
            <a:ext cx="6477000" cy="2146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Acid Deposition Develops</a:t>
            </a:r>
          </a:p>
        </p:txBody>
      </p:sp>
      <p:pic>
        <p:nvPicPr>
          <p:cNvPr id="184326" name="Picture 6" descr="figure 20-1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554163"/>
            <a:ext cx="8535987" cy="42370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of Acid Deposition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47244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Declining Aquatic Animal Populations</a:t>
            </a:r>
          </a:p>
          <a:p>
            <a:pPr>
              <a:lnSpc>
                <a:spcPct val="90000"/>
              </a:lnSpc>
            </a:pPr>
            <a:r>
              <a:rPr lang="en-US"/>
              <a:t>Thin-shelled eggs prevent bird reproduction</a:t>
            </a:r>
          </a:p>
          <a:p>
            <a:pPr lvl="1">
              <a:lnSpc>
                <a:spcPct val="90000"/>
              </a:lnSpc>
            </a:pPr>
            <a:r>
              <a:rPr lang="en-US"/>
              <a:t>Because calcium is unavailable in acidic soil</a:t>
            </a:r>
          </a:p>
          <a:p>
            <a:pPr>
              <a:lnSpc>
                <a:spcPct val="90000"/>
              </a:lnSpc>
            </a:pPr>
            <a:r>
              <a:rPr lang="en-US"/>
              <a:t>Forest decline</a:t>
            </a:r>
          </a:p>
          <a:p>
            <a:pPr lvl="1">
              <a:lnSpc>
                <a:spcPct val="90000"/>
              </a:lnSpc>
            </a:pPr>
            <a:r>
              <a:rPr lang="en-US"/>
              <a:t>Ex: Black forest in Germany (50% is destroyed)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  <p:pic>
        <p:nvPicPr>
          <p:cNvPr id="185350" name="Picture 6" descr="figure 20-19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751013"/>
            <a:ext cx="4191000" cy="3430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Acid Deposition and Forest Decline</a:t>
            </a:r>
          </a:p>
        </p:txBody>
      </p:sp>
      <p:pic>
        <p:nvPicPr>
          <p:cNvPr id="186374" name="Picture 6" descr="figure 20-19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2038" y="1371600"/>
            <a:ext cx="7023100" cy="5386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Air Pollution Around the World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0" y="1600200"/>
            <a:ext cx="5562600" cy="5029200"/>
          </a:xfrm>
        </p:spPr>
        <p:txBody>
          <a:bodyPr/>
          <a:lstStyle/>
          <a:p>
            <a:r>
              <a:rPr lang="en-US" sz="2600"/>
              <a:t>Air quality is deteriorating rapidly in developing countries</a:t>
            </a:r>
          </a:p>
          <a:p>
            <a:r>
              <a:rPr lang="en-US" sz="2600"/>
              <a:t>Shenyang, China	</a:t>
            </a:r>
          </a:p>
          <a:p>
            <a:pPr lvl="1"/>
            <a:r>
              <a:rPr lang="en-US" sz="2200"/>
              <a:t>Residents only see sunlight a few weeks each year</a:t>
            </a:r>
          </a:p>
          <a:p>
            <a:r>
              <a:rPr lang="en-US" sz="2600"/>
              <a:t>Developing countries have older cars</a:t>
            </a:r>
          </a:p>
          <a:p>
            <a:pPr lvl="1"/>
            <a:r>
              <a:rPr lang="en-US" sz="2200"/>
              <a:t>Still use leaded gasoline</a:t>
            </a:r>
          </a:p>
          <a:p>
            <a:r>
              <a:rPr lang="en-US" sz="2600"/>
              <a:t>5 worst cities in world</a:t>
            </a:r>
          </a:p>
          <a:p>
            <a:pPr lvl="1"/>
            <a:r>
              <a:rPr lang="en-US" sz="2200"/>
              <a:t>Beijing, China; Mexico City, Mexico; Shanghai, China; Tehran, Iran; and Calcutta, India </a:t>
            </a:r>
          </a:p>
        </p:txBody>
      </p:sp>
      <p:pic>
        <p:nvPicPr>
          <p:cNvPr id="187397" name="Picture 5" descr="figure 20-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600200"/>
            <a:ext cx="3122613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41388"/>
          </a:xfrm>
        </p:spPr>
        <p:txBody>
          <a:bodyPr/>
          <a:lstStyle/>
          <a:p>
            <a:r>
              <a:rPr lang="en-US" sz="3400"/>
              <a:t>Long Distance Transport of Air Pollutants</a:t>
            </a:r>
          </a:p>
        </p:txBody>
      </p:sp>
      <p:pic>
        <p:nvPicPr>
          <p:cNvPr id="188421" name="Picture 5" descr="figure 20-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4838" y="1524000"/>
            <a:ext cx="5395912" cy="5164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2819400" cy="1139825"/>
          </a:xfrm>
        </p:spPr>
        <p:txBody>
          <a:bodyPr/>
          <a:lstStyle/>
          <a:p>
            <a:r>
              <a:rPr lang="en-US" sz="3400"/>
              <a:t>Indoor Air Pollution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200400" cy="5029200"/>
          </a:xfrm>
        </p:spPr>
        <p:txBody>
          <a:bodyPr/>
          <a:lstStyle/>
          <a:p>
            <a:r>
              <a:rPr lang="en-US" sz="2600"/>
              <a:t>Pollutants can be 5-100X greater than outdoors</a:t>
            </a:r>
          </a:p>
          <a:p>
            <a:r>
              <a:rPr lang="en-US" sz="2600"/>
              <a:t>Most common:</a:t>
            </a:r>
          </a:p>
          <a:p>
            <a:pPr lvl="1"/>
            <a:r>
              <a:rPr lang="en-US" sz="2200"/>
              <a:t>Radon, cigarette smoke, carbon monoxide, nitrogen dioxide, formaldehyde pesticides, lead, cleaning solvents, ozone, and asbestos </a:t>
            </a:r>
          </a:p>
        </p:txBody>
      </p:sp>
      <p:pic>
        <p:nvPicPr>
          <p:cNvPr id="189445" name="Picture 5" descr="figure 20-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89325" y="457200"/>
            <a:ext cx="5426075" cy="60975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Indoor Air Pollution - Radon</a:t>
            </a:r>
          </a:p>
        </p:txBody>
      </p:sp>
      <p:pic>
        <p:nvPicPr>
          <p:cNvPr id="190469" name="Picture 5" descr="figure 20-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8838" y="1295400"/>
            <a:ext cx="48895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and Sources of Air Pollution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Air Pollution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Chemicals added to the atmosphere by natural events or human activities in high enough concentrations to be harmful </a:t>
            </a:r>
          </a:p>
          <a:p>
            <a:pPr>
              <a:lnSpc>
                <a:spcPct val="90000"/>
              </a:lnSpc>
            </a:pPr>
            <a:r>
              <a:rPr lang="en-US" dirty="0"/>
              <a:t>Two categories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Primary Air Pollutant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Harmful substance that is emitted directly into the atmosphere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Secondary Air Pollutant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Harmful substance formed in the atmosphere when a primary air pollutant reacts with substances normally found in the atmosphere or with other air pollutants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788988"/>
          </a:xfrm>
        </p:spPr>
        <p:txBody>
          <a:bodyPr/>
          <a:lstStyle/>
          <a:p>
            <a:r>
              <a:rPr lang="en-US"/>
              <a:t>Major Air Pollutants</a:t>
            </a:r>
          </a:p>
        </p:txBody>
      </p:sp>
      <p:pic>
        <p:nvPicPr>
          <p:cNvPr id="155653" name="Picture 5" descr="table 20-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7475" y="1136650"/>
            <a:ext cx="6370638" cy="5492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7" name="Picture 5" descr="figure 20-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5725" y="379413"/>
            <a:ext cx="6432550" cy="60975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Major Classes of Air Pollutants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Particulate Material</a:t>
            </a:r>
          </a:p>
          <a:p>
            <a:r>
              <a:rPr lang="en-US"/>
              <a:t>Nitrogen Oxides</a:t>
            </a:r>
          </a:p>
          <a:p>
            <a:r>
              <a:rPr lang="en-US"/>
              <a:t>Sulfur Oxides</a:t>
            </a:r>
          </a:p>
          <a:p>
            <a:r>
              <a:rPr lang="en-US"/>
              <a:t>Carbon Oxides</a:t>
            </a:r>
          </a:p>
          <a:p>
            <a:r>
              <a:rPr lang="en-US"/>
              <a:t>Hydrocarbons</a:t>
            </a:r>
          </a:p>
          <a:p>
            <a:r>
              <a:rPr lang="en-US"/>
              <a:t>Ozone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Particulate Material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Thousands of different solid or liquid particles suspended in air</a:t>
            </a:r>
          </a:p>
          <a:p>
            <a:pPr lvl="1"/>
            <a:r>
              <a:rPr lang="en-US"/>
              <a:t>Includes: soil particles, soot, lead, asbestos, sea salt, and sulfuric acid droplets </a:t>
            </a:r>
          </a:p>
          <a:p>
            <a:r>
              <a:rPr lang="en-US"/>
              <a:t>Dangerous for 2 reasons</a:t>
            </a:r>
          </a:p>
          <a:p>
            <a:pPr lvl="1"/>
            <a:r>
              <a:rPr lang="en-US"/>
              <a:t>May contain materials with toxic or carcinogenic effects</a:t>
            </a:r>
          </a:p>
          <a:p>
            <a:pPr lvl="1"/>
            <a:r>
              <a:rPr lang="en-US"/>
              <a:t>Extremely small particles can become lodged in lungs</a:t>
            </a:r>
          </a:p>
          <a:p>
            <a:pPr lvl="1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Nitrogen and Sulfur Oxides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dirty="0"/>
              <a:t>Nitrogen Oxides</a:t>
            </a:r>
          </a:p>
          <a:p>
            <a:pPr lvl="1"/>
            <a:r>
              <a:rPr lang="en-US" dirty="0"/>
              <a:t>Gases produced by the chemical interactions between atmospheric nitrogen and oxygen at high temperature</a:t>
            </a:r>
          </a:p>
          <a:p>
            <a:pPr lvl="1"/>
            <a:r>
              <a:rPr lang="en-US" dirty="0"/>
              <a:t>Problems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Greenhouse gases 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Cause difficulty breathing</a:t>
            </a:r>
          </a:p>
          <a:p>
            <a:r>
              <a:rPr lang="en-US" dirty="0"/>
              <a:t>Sulfur Oxides</a:t>
            </a:r>
          </a:p>
          <a:p>
            <a:pPr lvl="1"/>
            <a:r>
              <a:rPr lang="en-US" dirty="0"/>
              <a:t>Gases produced by the chemical interactions between sulfur and oxygen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Causes acid precipitation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Carbon Oxides and Hydrocarbons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/>
              <a:t>Carbon Oxides</a:t>
            </a:r>
          </a:p>
          <a:p>
            <a:pPr lvl="1"/>
            <a:r>
              <a:rPr lang="en-US"/>
              <a:t>Gases carbon monoxide (CO) and carbon dioxide (CO</a:t>
            </a:r>
            <a:r>
              <a:rPr lang="en-US" baseline="-25000"/>
              <a:t>2</a:t>
            </a:r>
            <a:r>
              <a:rPr lang="en-US"/>
              <a:t>) </a:t>
            </a:r>
          </a:p>
          <a:p>
            <a:pPr lvl="1"/>
            <a:r>
              <a:rPr lang="en-US"/>
              <a:t>Greenhouse gases</a:t>
            </a:r>
          </a:p>
          <a:p>
            <a:r>
              <a:rPr lang="en-US"/>
              <a:t>Hydrocarbons</a:t>
            </a:r>
          </a:p>
          <a:p>
            <a:pPr lvl="1"/>
            <a:r>
              <a:rPr lang="en-US"/>
              <a:t>Diverse group of organic compounds that contain only hydrogen and carbon (ex: CH</a:t>
            </a:r>
            <a:r>
              <a:rPr lang="en-US" baseline="-25000"/>
              <a:t>4</a:t>
            </a:r>
            <a:r>
              <a:rPr lang="en-US"/>
              <a:t>- methane)</a:t>
            </a:r>
          </a:p>
          <a:p>
            <a:pPr lvl="1"/>
            <a:r>
              <a:rPr lang="en-US"/>
              <a:t>Some are related to photochemical smog and greenhouse gases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iff">
  <a:themeElements>
    <a:clrScheme name="Cliff 5">
      <a:dk1>
        <a:srgbClr val="009999"/>
      </a:dk1>
      <a:lt1>
        <a:srgbClr val="EAEAEA"/>
      </a:lt1>
      <a:dk2>
        <a:srgbClr val="006666"/>
      </a:dk2>
      <a:lt2>
        <a:srgbClr val="FFFFCC"/>
      </a:lt2>
      <a:accent1>
        <a:srgbClr val="339966"/>
      </a:accent1>
      <a:accent2>
        <a:srgbClr val="5E855B"/>
      </a:accent2>
      <a:accent3>
        <a:srgbClr val="AAB8B8"/>
      </a:accent3>
      <a:accent4>
        <a:srgbClr val="C8C8C8"/>
      </a:accent4>
      <a:accent5>
        <a:srgbClr val="ADCAB8"/>
      </a:accent5>
      <a:accent6>
        <a:srgbClr val="547852"/>
      </a:accent6>
      <a:hlink>
        <a:srgbClr val="EEC85E"/>
      </a:hlink>
      <a:folHlink>
        <a:srgbClr val="AA8456"/>
      </a:folHlink>
    </a:clrScheme>
    <a:fontScheme name="Cliff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Cliff 1">
        <a:dk1>
          <a:srgbClr val="5B5B49"/>
        </a:dk1>
        <a:lt1>
          <a:srgbClr val="DDDDDD"/>
        </a:lt1>
        <a:dk2>
          <a:srgbClr val="2B2A00"/>
        </a:dk2>
        <a:lt2>
          <a:srgbClr val="E0DFBE"/>
        </a:lt2>
        <a:accent1>
          <a:srgbClr val="878543"/>
        </a:accent1>
        <a:accent2>
          <a:srgbClr val="716E00"/>
        </a:accent2>
        <a:accent3>
          <a:srgbClr val="ACACAA"/>
        </a:accent3>
        <a:accent4>
          <a:srgbClr val="BDBDBD"/>
        </a:accent4>
        <a:accent5>
          <a:srgbClr val="C3C2B0"/>
        </a:accent5>
        <a:accent6>
          <a:srgbClr val="666300"/>
        </a:accent6>
        <a:hlink>
          <a:srgbClr val="CC9900"/>
        </a:hlink>
        <a:folHlink>
          <a:srgbClr val="99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iff 2">
        <a:dk1>
          <a:srgbClr val="746354"/>
        </a:dk1>
        <a:lt1>
          <a:srgbClr val="FFFFFF"/>
        </a:lt1>
        <a:dk2>
          <a:srgbClr val="523E26"/>
        </a:dk2>
        <a:lt2>
          <a:srgbClr val="E1DFAF"/>
        </a:lt2>
        <a:accent1>
          <a:srgbClr val="CC9900"/>
        </a:accent1>
        <a:accent2>
          <a:srgbClr val="669900"/>
        </a:accent2>
        <a:accent3>
          <a:srgbClr val="B3AFAC"/>
        </a:accent3>
        <a:accent4>
          <a:srgbClr val="DADADA"/>
        </a:accent4>
        <a:accent5>
          <a:srgbClr val="E2CAAA"/>
        </a:accent5>
        <a:accent6>
          <a:srgbClr val="5C8A00"/>
        </a:accent6>
        <a:hlink>
          <a:srgbClr val="CCCC00"/>
        </a:hlink>
        <a:folHlink>
          <a:srgbClr val="AC793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iff 3">
        <a:dk1>
          <a:srgbClr val="667B5B"/>
        </a:dk1>
        <a:lt1>
          <a:srgbClr val="E6E6DA"/>
        </a:lt1>
        <a:dk2>
          <a:srgbClr val="295200"/>
        </a:dk2>
        <a:lt2>
          <a:srgbClr val="F3F2D9"/>
        </a:lt2>
        <a:accent1>
          <a:srgbClr val="808000"/>
        </a:accent1>
        <a:accent2>
          <a:srgbClr val="838D75"/>
        </a:accent2>
        <a:accent3>
          <a:srgbClr val="ACB3AA"/>
        </a:accent3>
        <a:accent4>
          <a:srgbClr val="C4C4BA"/>
        </a:accent4>
        <a:accent5>
          <a:srgbClr val="C0C0AA"/>
        </a:accent5>
        <a:accent6>
          <a:srgbClr val="767F69"/>
        </a:accent6>
        <a:hlink>
          <a:srgbClr val="33CC33"/>
        </a:hlink>
        <a:folHlink>
          <a:srgbClr val="33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iff 4">
        <a:dk1>
          <a:srgbClr val="86615A"/>
        </a:dk1>
        <a:lt1>
          <a:srgbClr val="FFFFFF"/>
        </a:lt1>
        <a:dk2>
          <a:srgbClr val="633427"/>
        </a:dk2>
        <a:lt2>
          <a:srgbClr val="E9DDCD"/>
        </a:lt2>
        <a:accent1>
          <a:srgbClr val="A34545"/>
        </a:accent1>
        <a:accent2>
          <a:srgbClr val="C86400"/>
        </a:accent2>
        <a:accent3>
          <a:srgbClr val="B7AEAC"/>
        </a:accent3>
        <a:accent4>
          <a:srgbClr val="DADADA"/>
        </a:accent4>
        <a:accent5>
          <a:srgbClr val="CEB0B0"/>
        </a:accent5>
        <a:accent6>
          <a:srgbClr val="B55A00"/>
        </a:accent6>
        <a:hlink>
          <a:srgbClr val="ECAE00"/>
        </a:hlink>
        <a:folHlink>
          <a:srgbClr val="BAA8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iff 5">
        <a:dk1>
          <a:srgbClr val="009999"/>
        </a:dk1>
        <a:lt1>
          <a:srgbClr val="EAEAEA"/>
        </a:lt1>
        <a:dk2>
          <a:srgbClr val="006666"/>
        </a:dk2>
        <a:lt2>
          <a:srgbClr val="FFFFCC"/>
        </a:lt2>
        <a:accent1>
          <a:srgbClr val="339966"/>
        </a:accent1>
        <a:accent2>
          <a:srgbClr val="5E855B"/>
        </a:accent2>
        <a:accent3>
          <a:srgbClr val="AAB8B8"/>
        </a:accent3>
        <a:accent4>
          <a:srgbClr val="C8C8C8"/>
        </a:accent4>
        <a:accent5>
          <a:srgbClr val="ADCAB8"/>
        </a:accent5>
        <a:accent6>
          <a:srgbClr val="547852"/>
        </a:accent6>
        <a:hlink>
          <a:srgbClr val="EEC85E"/>
        </a:hlink>
        <a:folHlink>
          <a:srgbClr val="AA845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iff 6">
        <a:dk1>
          <a:srgbClr val="B8A47C"/>
        </a:dk1>
        <a:lt1>
          <a:srgbClr val="FFFFFF"/>
        </a:lt1>
        <a:dk2>
          <a:srgbClr val="A68A58"/>
        </a:dk2>
        <a:lt2>
          <a:srgbClr val="DAD79C"/>
        </a:lt2>
        <a:accent1>
          <a:srgbClr val="816B35"/>
        </a:accent1>
        <a:accent2>
          <a:srgbClr val="FFCC00"/>
        </a:accent2>
        <a:accent3>
          <a:srgbClr val="D0C4B4"/>
        </a:accent3>
        <a:accent4>
          <a:srgbClr val="DADADA"/>
        </a:accent4>
        <a:accent5>
          <a:srgbClr val="C1BAAE"/>
        </a:accent5>
        <a:accent6>
          <a:srgbClr val="E7B900"/>
        </a:accent6>
        <a:hlink>
          <a:srgbClr val="0066CC"/>
        </a:hlink>
        <a:folHlink>
          <a:srgbClr val="00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iff 7">
        <a:dk1>
          <a:srgbClr val="336699"/>
        </a:dk1>
        <a:lt1>
          <a:srgbClr val="F8F8F8"/>
        </a:lt1>
        <a:dk2>
          <a:srgbClr val="003366"/>
        </a:dk2>
        <a:lt2>
          <a:srgbClr val="D1DDD4"/>
        </a:lt2>
        <a:accent1>
          <a:srgbClr val="3399FF"/>
        </a:accent1>
        <a:accent2>
          <a:srgbClr val="006699"/>
        </a:accent2>
        <a:accent3>
          <a:srgbClr val="AAADB8"/>
        </a:accent3>
        <a:accent4>
          <a:srgbClr val="D4D4D4"/>
        </a:accent4>
        <a:accent5>
          <a:srgbClr val="ADCAFF"/>
        </a:accent5>
        <a:accent6>
          <a:srgbClr val="005C8A"/>
        </a:accent6>
        <a:hlink>
          <a:srgbClr val="86C0CE"/>
        </a:hlink>
        <a:folHlink>
          <a:srgbClr val="008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975B333748E74B844DC44E89404066" ma:contentTypeVersion="5" ma:contentTypeDescription="Create a new document." ma:contentTypeScope="" ma:versionID="530d2c529641799d054e595ed5809c44">
  <xsd:schema xmlns:xsd="http://www.w3.org/2001/XMLSchema" xmlns:xs="http://www.w3.org/2001/XMLSchema" xmlns:p="http://schemas.microsoft.com/office/2006/metadata/properties" xmlns:ns2="d7cc143a-3f67-42fd-9118-f78946efae5b" targetNamespace="http://schemas.microsoft.com/office/2006/metadata/properties" ma:root="true" ma:fieldsID="94401fd91d08394e5044d71f8107494a" ns2:_="">
    <xsd:import namespace="d7cc143a-3f67-42fd-9118-f78946efae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c143a-3f67-42fd-9118-f78946efae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0230B1-D0FB-4127-B2D0-3D3B79C3904B}"/>
</file>

<file path=customXml/itemProps2.xml><?xml version="1.0" encoding="utf-8"?>
<ds:datastoreItem xmlns:ds="http://schemas.openxmlformats.org/officeDocument/2006/customXml" ds:itemID="{9FC1062C-BF81-4B3C-B608-51CF795C2232}"/>
</file>

<file path=customXml/itemProps3.xml><?xml version="1.0" encoding="utf-8"?>
<ds:datastoreItem xmlns:ds="http://schemas.openxmlformats.org/officeDocument/2006/customXml" ds:itemID="{C701D8F7-F2CB-4F07-978D-35E5900C91EF}"/>
</file>

<file path=docProps/app.xml><?xml version="1.0" encoding="utf-8"?>
<Properties xmlns="http://schemas.openxmlformats.org/officeDocument/2006/extended-properties" xmlns:vt="http://schemas.openxmlformats.org/officeDocument/2006/docPropsVTypes">
  <Template>Cliff</Template>
  <TotalTime>1125</TotalTime>
  <Words>747</Words>
  <Application>Microsoft Office PowerPoint</Application>
  <PresentationFormat>On-screen Show (4:3)</PresentationFormat>
  <Paragraphs>164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Comic Sans MS</vt:lpstr>
      <vt:lpstr>Verdana</vt:lpstr>
      <vt:lpstr>Wingdings</vt:lpstr>
      <vt:lpstr>Cliff</vt:lpstr>
      <vt:lpstr>Air Pollution</vt:lpstr>
      <vt:lpstr>Atmosphere as a Resource</vt:lpstr>
      <vt:lpstr>Types and Sources of Air Pollution</vt:lpstr>
      <vt:lpstr>Major Air Pollutants</vt:lpstr>
      <vt:lpstr>PowerPoint Presentation</vt:lpstr>
      <vt:lpstr>Major Classes of Air Pollutants</vt:lpstr>
      <vt:lpstr>Particulate Material</vt:lpstr>
      <vt:lpstr>Nitrogen and Sulfur Oxides</vt:lpstr>
      <vt:lpstr>Carbon Oxides and Hydrocarbons</vt:lpstr>
      <vt:lpstr>Ozone</vt:lpstr>
      <vt:lpstr>Sources of Outdoor Air Pollution</vt:lpstr>
      <vt:lpstr>Urban Air Pollution</vt:lpstr>
      <vt:lpstr>Formation of Photochemical Smog</vt:lpstr>
      <vt:lpstr>Sources of Smog in Los Angeles</vt:lpstr>
      <vt:lpstr>Case-In-Point Air Pollution in Beijing and Mexico City</vt:lpstr>
      <vt:lpstr>Effects of Air Pollution</vt:lpstr>
      <vt:lpstr>Health Effects of Air Pollution</vt:lpstr>
      <vt:lpstr>Children and Air Pollution</vt:lpstr>
      <vt:lpstr>Ozone Depletion in Stratosphere</vt:lpstr>
      <vt:lpstr>Ozone Depletion in Stratosphere</vt:lpstr>
      <vt:lpstr>Effects of Ozone Depletion</vt:lpstr>
      <vt:lpstr>Acid Deposition</vt:lpstr>
      <vt:lpstr>How Acid Deposition Develops</vt:lpstr>
      <vt:lpstr>Effects of Acid Deposition</vt:lpstr>
      <vt:lpstr>Acid Deposition and Forest Decline</vt:lpstr>
      <vt:lpstr>Air Pollution Around the World</vt:lpstr>
      <vt:lpstr>Long Distance Transport of Air Pollutants</vt:lpstr>
      <vt:lpstr>Indoor Air Pollution</vt:lpstr>
      <vt:lpstr>Indoor Air Pollution - Radon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Reviewer</dc:creator>
  <cp:lastModifiedBy>Sandip</cp:lastModifiedBy>
  <cp:revision>65</cp:revision>
  <dcterms:created xsi:type="dcterms:W3CDTF">2007-05-22T14:17:14Z</dcterms:created>
  <dcterms:modified xsi:type="dcterms:W3CDTF">2022-01-11T05:09:11Z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0x0101001C975B333748E74B844DC44E89404066</vt:lpwstr>
  </property>
</Properties>
</file>